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9" r:id="rId3"/>
    <p:sldId id="263" r:id="rId4"/>
    <p:sldId id="278" r:id="rId5"/>
    <p:sldId id="257" r:id="rId6"/>
    <p:sldId id="262" r:id="rId7"/>
    <p:sldId id="258" r:id="rId8"/>
    <p:sldId id="261" r:id="rId9"/>
    <p:sldId id="260" r:id="rId10"/>
    <p:sldId id="267" r:id="rId11"/>
    <p:sldId id="264" r:id="rId12"/>
    <p:sldId id="279" r:id="rId13"/>
    <p:sldId id="280" r:id="rId14"/>
    <p:sldId id="281" r:id="rId15"/>
    <p:sldId id="265" r:id="rId16"/>
    <p:sldId id="266" r:id="rId17"/>
    <p:sldId id="268" r:id="rId18"/>
    <p:sldId id="282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90"/>
  </p:normalViewPr>
  <p:slideViewPr>
    <p:cSldViewPr snapToGrid="0" snapToObjects="1">
      <p:cViewPr varScale="1">
        <p:scale>
          <a:sx n="82" d="100"/>
          <a:sy n="82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081CF-3420-4E78-A293-5BBBB47CB1B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FCD11F2-F487-4F75-9708-292A70242517}">
      <dgm:prSet/>
      <dgm:spPr/>
      <dgm:t>
        <a:bodyPr/>
        <a:lstStyle/>
        <a:p>
          <a:r>
            <a:rPr lang="en-ID"/>
            <a:t>09:00 – 10:00 : Spring Framework intro</a:t>
          </a:r>
          <a:endParaRPr lang="en-US"/>
        </a:p>
      </dgm:t>
    </dgm:pt>
    <dgm:pt modelId="{D0013B03-EBBB-4B34-8436-B35EA7D7D88D}" type="parTrans" cxnId="{BE1DC09C-32CC-4ECB-843D-BF15B3241C0E}">
      <dgm:prSet/>
      <dgm:spPr/>
      <dgm:t>
        <a:bodyPr/>
        <a:lstStyle/>
        <a:p>
          <a:endParaRPr lang="en-US"/>
        </a:p>
      </dgm:t>
    </dgm:pt>
    <dgm:pt modelId="{76DD4677-B4A1-4239-A94E-095E3878C4E3}" type="sibTrans" cxnId="{BE1DC09C-32CC-4ECB-843D-BF15B3241C0E}">
      <dgm:prSet/>
      <dgm:spPr/>
      <dgm:t>
        <a:bodyPr/>
        <a:lstStyle/>
        <a:p>
          <a:endParaRPr lang="en-US"/>
        </a:p>
      </dgm:t>
    </dgm:pt>
    <dgm:pt modelId="{CA700A72-CD0B-44B1-9B28-26C602FAE95A}">
      <dgm:prSet/>
      <dgm:spPr/>
      <dgm:t>
        <a:bodyPr/>
        <a:lstStyle/>
        <a:p>
          <a:r>
            <a:rPr lang="en-ID" dirty="0"/>
            <a:t>10:00 – 10:30 : Spring Boot intro (Hands-On)</a:t>
          </a:r>
          <a:endParaRPr lang="en-US" dirty="0"/>
        </a:p>
      </dgm:t>
    </dgm:pt>
    <dgm:pt modelId="{861741D8-5D47-4F37-ABAD-D35AA321193D}" type="parTrans" cxnId="{2D4883C8-6E26-49F6-A30A-6EE51485F08C}">
      <dgm:prSet/>
      <dgm:spPr/>
      <dgm:t>
        <a:bodyPr/>
        <a:lstStyle/>
        <a:p>
          <a:endParaRPr lang="en-US"/>
        </a:p>
      </dgm:t>
    </dgm:pt>
    <dgm:pt modelId="{096BBD85-F9CF-4A1C-B711-6F7EA96F315B}" type="sibTrans" cxnId="{2D4883C8-6E26-49F6-A30A-6EE51485F08C}">
      <dgm:prSet/>
      <dgm:spPr/>
      <dgm:t>
        <a:bodyPr/>
        <a:lstStyle/>
        <a:p>
          <a:endParaRPr lang="en-US"/>
        </a:p>
      </dgm:t>
    </dgm:pt>
    <dgm:pt modelId="{277DF584-6D2D-40E7-BEC8-524F7CE59F52}">
      <dgm:prSet/>
      <dgm:spPr/>
      <dgm:t>
        <a:bodyPr/>
        <a:lstStyle/>
        <a:p>
          <a:r>
            <a:rPr lang="en-ID"/>
            <a:t>10:30 – 11:00 : Basic build with Maven (Hands-On)</a:t>
          </a:r>
          <a:endParaRPr lang="en-US"/>
        </a:p>
      </dgm:t>
    </dgm:pt>
    <dgm:pt modelId="{7037E1DE-9CFF-4C7A-A4BE-E899DB046D9F}" type="parTrans" cxnId="{1625E90F-01FC-4E3D-ABB5-C8FD7B77A497}">
      <dgm:prSet/>
      <dgm:spPr/>
      <dgm:t>
        <a:bodyPr/>
        <a:lstStyle/>
        <a:p>
          <a:endParaRPr lang="en-US"/>
        </a:p>
      </dgm:t>
    </dgm:pt>
    <dgm:pt modelId="{0353C914-6B2E-45AA-A43D-9E448E67F1D5}" type="sibTrans" cxnId="{1625E90F-01FC-4E3D-ABB5-C8FD7B77A497}">
      <dgm:prSet/>
      <dgm:spPr/>
      <dgm:t>
        <a:bodyPr/>
        <a:lstStyle/>
        <a:p>
          <a:endParaRPr lang="en-US"/>
        </a:p>
      </dgm:t>
    </dgm:pt>
    <dgm:pt modelId="{A529F50F-61FD-47DA-B5C0-B3E67F38B279}">
      <dgm:prSet/>
      <dgm:spPr/>
      <dgm:t>
        <a:bodyPr/>
        <a:lstStyle/>
        <a:p>
          <a:r>
            <a:rPr lang="en-ID"/>
            <a:t>11:00 – 12:00 : Hands-On prerequisite setup</a:t>
          </a:r>
          <a:endParaRPr lang="en-US"/>
        </a:p>
      </dgm:t>
    </dgm:pt>
    <dgm:pt modelId="{1B98DD3A-5652-40C5-B725-D47AB54D6244}" type="parTrans" cxnId="{7C866C78-92D1-4912-BBC6-959BEC027A0D}">
      <dgm:prSet/>
      <dgm:spPr/>
      <dgm:t>
        <a:bodyPr/>
        <a:lstStyle/>
        <a:p>
          <a:endParaRPr lang="en-US"/>
        </a:p>
      </dgm:t>
    </dgm:pt>
    <dgm:pt modelId="{6A2F9570-AD86-48B1-8B0D-22371C068674}" type="sibTrans" cxnId="{7C866C78-92D1-4912-BBC6-959BEC027A0D}">
      <dgm:prSet/>
      <dgm:spPr/>
      <dgm:t>
        <a:bodyPr/>
        <a:lstStyle/>
        <a:p>
          <a:endParaRPr lang="en-US"/>
        </a:p>
      </dgm:t>
    </dgm:pt>
    <dgm:pt modelId="{9AFF37B5-88F5-45FC-B6D9-B188EC5E52F0}">
      <dgm:prSet/>
      <dgm:spPr/>
      <dgm:t>
        <a:bodyPr/>
        <a:lstStyle/>
        <a:p>
          <a:r>
            <a:rPr lang="en-ID" b="1"/>
            <a:t>12:00 – 13:00 : Ishoma</a:t>
          </a:r>
          <a:endParaRPr lang="en-US"/>
        </a:p>
      </dgm:t>
    </dgm:pt>
    <dgm:pt modelId="{478D953A-A70F-4BE3-A5CD-77CA419C0154}" type="parTrans" cxnId="{599EB88E-C6E2-4A73-9AF4-E7CB927EB87D}">
      <dgm:prSet/>
      <dgm:spPr/>
      <dgm:t>
        <a:bodyPr/>
        <a:lstStyle/>
        <a:p>
          <a:endParaRPr lang="en-US"/>
        </a:p>
      </dgm:t>
    </dgm:pt>
    <dgm:pt modelId="{0FE020C3-9632-42B9-9995-8E8CE82F797F}" type="sibTrans" cxnId="{599EB88E-C6E2-4A73-9AF4-E7CB927EB87D}">
      <dgm:prSet/>
      <dgm:spPr/>
      <dgm:t>
        <a:bodyPr/>
        <a:lstStyle/>
        <a:p>
          <a:endParaRPr lang="en-US"/>
        </a:p>
      </dgm:t>
    </dgm:pt>
    <dgm:pt modelId="{AF86DBB2-BA07-4A51-8B99-2DFF5AB63CE6}">
      <dgm:prSet/>
      <dgm:spPr/>
      <dgm:t>
        <a:bodyPr/>
        <a:lstStyle/>
        <a:p>
          <a:r>
            <a:rPr lang="en-ID"/>
            <a:t>13:00 – 14:00 : Spring web MVC (Hands-On)</a:t>
          </a:r>
          <a:endParaRPr lang="en-US"/>
        </a:p>
      </dgm:t>
    </dgm:pt>
    <dgm:pt modelId="{98D7B5EF-8D73-4C42-9202-97BB2F62B306}" type="parTrans" cxnId="{B16A167B-C70C-4C2F-A398-6E338451CB1E}">
      <dgm:prSet/>
      <dgm:spPr/>
      <dgm:t>
        <a:bodyPr/>
        <a:lstStyle/>
        <a:p>
          <a:endParaRPr lang="en-US"/>
        </a:p>
      </dgm:t>
    </dgm:pt>
    <dgm:pt modelId="{1755C86E-7A34-46DF-A02A-8208B8ED9943}" type="sibTrans" cxnId="{B16A167B-C70C-4C2F-A398-6E338451CB1E}">
      <dgm:prSet/>
      <dgm:spPr/>
      <dgm:t>
        <a:bodyPr/>
        <a:lstStyle/>
        <a:p>
          <a:endParaRPr lang="en-US"/>
        </a:p>
      </dgm:t>
    </dgm:pt>
    <dgm:pt modelId="{A340EED0-EB4B-452D-883B-B6004B4A10D8}">
      <dgm:prSet/>
      <dgm:spPr/>
      <dgm:t>
        <a:bodyPr/>
        <a:lstStyle/>
        <a:p>
          <a:r>
            <a:rPr lang="en-ID"/>
            <a:t>14:00 – 15:00 : Spring Data Database (Hands-On)</a:t>
          </a:r>
          <a:endParaRPr lang="en-US"/>
        </a:p>
      </dgm:t>
    </dgm:pt>
    <dgm:pt modelId="{141641C3-62FF-4E8C-9C81-1ABB600F8CDC}" type="parTrans" cxnId="{62E601ED-5698-4FD6-B7BD-87FEAC9110EF}">
      <dgm:prSet/>
      <dgm:spPr/>
      <dgm:t>
        <a:bodyPr/>
        <a:lstStyle/>
        <a:p>
          <a:endParaRPr lang="en-US"/>
        </a:p>
      </dgm:t>
    </dgm:pt>
    <dgm:pt modelId="{C8CC74A3-1143-4B9B-922E-3764670004F3}" type="sibTrans" cxnId="{62E601ED-5698-4FD6-B7BD-87FEAC9110EF}">
      <dgm:prSet/>
      <dgm:spPr/>
      <dgm:t>
        <a:bodyPr/>
        <a:lstStyle/>
        <a:p>
          <a:endParaRPr lang="en-US"/>
        </a:p>
      </dgm:t>
    </dgm:pt>
    <dgm:pt modelId="{2F5EA2A9-4F1B-42F4-AA52-131837A0EF71}">
      <dgm:prSet/>
      <dgm:spPr/>
      <dgm:t>
        <a:bodyPr/>
        <a:lstStyle/>
        <a:p>
          <a:r>
            <a:rPr lang="en-ID"/>
            <a:t>15:00 – 16:00 : Spring Web Service REST producer  (Hands-On)</a:t>
          </a:r>
          <a:endParaRPr lang="en-US"/>
        </a:p>
      </dgm:t>
    </dgm:pt>
    <dgm:pt modelId="{BF35916C-FF9D-40C3-BDAF-FBCBD334014D}" type="parTrans" cxnId="{76F7C05D-1BC2-4BEE-9060-51CFBE463F09}">
      <dgm:prSet/>
      <dgm:spPr/>
      <dgm:t>
        <a:bodyPr/>
        <a:lstStyle/>
        <a:p>
          <a:endParaRPr lang="en-US"/>
        </a:p>
      </dgm:t>
    </dgm:pt>
    <dgm:pt modelId="{8D0A9B44-680D-4687-8F24-5BC0302F5CAA}" type="sibTrans" cxnId="{76F7C05D-1BC2-4BEE-9060-51CFBE463F09}">
      <dgm:prSet/>
      <dgm:spPr/>
      <dgm:t>
        <a:bodyPr/>
        <a:lstStyle/>
        <a:p>
          <a:endParaRPr lang="en-US"/>
        </a:p>
      </dgm:t>
    </dgm:pt>
    <dgm:pt modelId="{12E749E3-66D8-4E7E-A19F-9E19F40F3C84}">
      <dgm:prSet/>
      <dgm:spPr/>
      <dgm:t>
        <a:bodyPr/>
        <a:lstStyle/>
        <a:p>
          <a:r>
            <a:rPr lang="en-ID"/>
            <a:t>16:00 – 17:00 : Spring Web Service SOAP producer (Hands-On)</a:t>
          </a:r>
          <a:endParaRPr lang="en-US"/>
        </a:p>
      </dgm:t>
    </dgm:pt>
    <dgm:pt modelId="{36BB1120-8174-4624-A001-76F73128677D}" type="parTrans" cxnId="{8468633D-AD77-48E5-9DE7-436EC24674DA}">
      <dgm:prSet/>
      <dgm:spPr/>
      <dgm:t>
        <a:bodyPr/>
        <a:lstStyle/>
        <a:p>
          <a:endParaRPr lang="en-US"/>
        </a:p>
      </dgm:t>
    </dgm:pt>
    <dgm:pt modelId="{1B5C49FB-8C3A-4506-9036-6102AE5461DF}" type="sibTrans" cxnId="{8468633D-AD77-48E5-9DE7-436EC24674DA}">
      <dgm:prSet/>
      <dgm:spPr/>
      <dgm:t>
        <a:bodyPr/>
        <a:lstStyle/>
        <a:p>
          <a:endParaRPr lang="en-US"/>
        </a:p>
      </dgm:t>
    </dgm:pt>
    <dgm:pt modelId="{70B1CBF7-BD0F-D642-A573-4A811BA8FC2C}" type="pres">
      <dgm:prSet presAssocID="{225081CF-3420-4E78-A293-5BBBB47CB1B4}" presName="linear" presStyleCnt="0">
        <dgm:presLayoutVars>
          <dgm:animLvl val="lvl"/>
          <dgm:resizeHandles val="exact"/>
        </dgm:presLayoutVars>
      </dgm:prSet>
      <dgm:spPr/>
    </dgm:pt>
    <dgm:pt modelId="{A7FE544E-9E08-E44A-AE8D-E6668696FDEC}" type="pres">
      <dgm:prSet presAssocID="{3FCD11F2-F487-4F75-9708-292A70242517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9ABDC8A1-F2D3-4E49-9906-D94635A1CBFA}" type="pres">
      <dgm:prSet presAssocID="{76DD4677-B4A1-4239-A94E-095E3878C4E3}" presName="spacer" presStyleCnt="0"/>
      <dgm:spPr/>
    </dgm:pt>
    <dgm:pt modelId="{D6327034-20B8-C045-BCFB-6AE457D9EB5E}" type="pres">
      <dgm:prSet presAssocID="{CA700A72-CD0B-44B1-9B28-26C602FAE95A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33AC4428-5D8C-6749-BD87-F0C174A8820E}" type="pres">
      <dgm:prSet presAssocID="{096BBD85-F9CF-4A1C-B711-6F7EA96F315B}" presName="spacer" presStyleCnt="0"/>
      <dgm:spPr/>
    </dgm:pt>
    <dgm:pt modelId="{08D3E9AF-F527-6144-9910-4F648126278F}" type="pres">
      <dgm:prSet presAssocID="{277DF584-6D2D-40E7-BEC8-524F7CE59F52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4FB9660-023C-EE45-B681-052D316BC1F6}" type="pres">
      <dgm:prSet presAssocID="{0353C914-6B2E-45AA-A43D-9E448E67F1D5}" presName="spacer" presStyleCnt="0"/>
      <dgm:spPr/>
    </dgm:pt>
    <dgm:pt modelId="{67C5E1C5-702A-4B4A-9822-EE19361569CB}" type="pres">
      <dgm:prSet presAssocID="{A529F50F-61FD-47DA-B5C0-B3E67F38B279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B45F4782-A919-A04B-BBDE-99F240BCF54A}" type="pres">
      <dgm:prSet presAssocID="{6A2F9570-AD86-48B1-8B0D-22371C068674}" presName="spacer" presStyleCnt="0"/>
      <dgm:spPr/>
    </dgm:pt>
    <dgm:pt modelId="{E5E7DE8A-AB35-4E4A-A065-992357B98D6C}" type="pres">
      <dgm:prSet presAssocID="{9AFF37B5-88F5-45FC-B6D9-B188EC5E52F0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D4C74945-FD5C-1C43-BEDA-049AE6835992}" type="pres">
      <dgm:prSet presAssocID="{0FE020C3-9632-42B9-9995-8E8CE82F797F}" presName="spacer" presStyleCnt="0"/>
      <dgm:spPr/>
    </dgm:pt>
    <dgm:pt modelId="{ADCF90DA-5CBA-9F41-B549-B0DF5EC2811D}" type="pres">
      <dgm:prSet presAssocID="{AF86DBB2-BA07-4A51-8B99-2DFF5AB63CE6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9A5BD8A-05BF-754D-94BA-66C6E27630CF}" type="pres">
      <dgm:prSet presAssocID="{1755C86E-7A34-46DF-A02A-8208B8ED9943}" presName="spacer" presStyleCnt="0"/>
      <dgm:spPr/>
    </dgm:pt>
    <dgm:pt modelId="{937A5BCA-37F5-884E-9BFD-F2EEA10050D5}" type="pres">
      <dgm:prSet presAssocID="{A340EED0-EB4B-452D-883B-B6004B4A10D8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6E9FCDF6-BE70-674A-935C-FEE39B47F406}" type="pres">
      <dgm:prSet presAssocID="{C8CC74A3-1143-4B9B-922E-3764670004F3}" presName="spacer" presStyleCnt="0"/>
      <dgm:spPr/>
    </dgm:pt>
    <dgm:pt modelId="{B0D3F6A7-2247-1247-AC8C-8411E9AD24B4}" type="pres">
      <dgm:prSet presAssocID="{2F5EA2A9-4F1B-42F4-AA52-131837A0EF71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CD9F0362-7DDA-F640-8C30-2D9B6697E556}" type="pres">
      <dgm:prSet presAssocID="{8D0A9B44-680D-4687-8F24-5BC0302F5CAA}" presName="spacer" presStyleCnt="0"/>
      <dgm:spPr/>
    </dgm:pt>
    <dgm:pt modelId="{436F7CA5-669E-6246-B060-A18188B75552}" type="pres">
      <dgm:prSet presAssocID="{12E749E3-66D8-4E7E-A19F-9E19F40F3C84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E7EC950E-55F5-1B4D-8F21-7A9362A88F3E}" type="presOf" srcId="{AF86DBB2-BA07-4A51-8B99-2DFF5AB63CE6}" destId="{ADCF90DA-5CBA-9F41-B549-B0DF5EC2811D}" srcOrd="0" destOrd="0" presId="urn:microsoft.com/office/officeart/2005/8/layout/vList2"/>
    <dgm:cxn modelId="{1625E90F-01FC-4E3D-ABB5-C8FD7B77A497}" srcId="{225081CF-3420-4E78-A293-5BBBB47CB1B4}" destId="{277DF584-6D2D-40E7-BEC8-524F7CE59F52}" srcOrd="2" destOrd="0" parTransId="{7037E1DE-9CFF-4C7A-A4BE-E899DB046D9F}" sibTransId="{0353C914-6B2E-45AA-A43D-9E448E67F1D5}"/>
    <dgm:cxn modelId="{EE30F014-6CE7-594D-8114-AF72F4E16651}" type="presOf" srcId="{CA700A72-CD0B-44B1-9B28-26C602FAE95A}" destId="{D6327034-20B8-C045-BCFB-6AE457D9EB5E}" srcOrd="0" destOrd="0" presId="urn:microsoft.com/office/officeart/2005/8/layout/vList2"/>
    <dgm:cxn modelId="{45F8A32D-25B1-354C-A063-835C249E544D}" type="presOf" srcId="{A529F50F-61FD-47DA-B5C0-B3E67F38B279}" destId="{67C5E1C5-702A-4B4A-9822-EE19361569CB}" srcOrd="0" destOrd="0" presId="urn:microsoft.com/office/officeart/2005/8/layout/vList2"/>
    <dgm:cxn modelId="{241BA32E-6821-2A44-9F6E-9C1FC563D1DC}" type="presOf" srcId="{12E749E3-66D8-4E7E-A19F-9E19F40F3C84}" destId="{436F7CA5-669E-6246-B060-A18188B75552}" srcOrd="0" destOrd="0" presId="urn:microsoft.com/office/officeart/2005/8/layout/vList2"/>
    <dgm:cxn modelId="{8468633D-AD77-48E5-9DE7-436EC24674DA}" srcId="{225081CF-3420-4E78-A293-5BBBB47CB1B4}" destId="{12E749E3-66D8-4E7E-A19F-9E19F40F3C84}" srcOrd="8" destOrd="0" parTransId="{36BB1120-8174-4624-A001-76F73128677D}" sibTransId="{1B5C49FB-8C3A-4506-9036-6102AE5461DF}"/>
    <dgm:cxn modelId="{E8CF2245-0DCF-4D49-94AE-C1C270A25126}" type="presOf" srcId="{3FCD11F2-F487-4F75-9708-292A70242517}" destId="{A7FE544E-9E08-E44A-AE8D-E6668696FDEC}" srcOrd="0" destOrd="0" presId="urn:microsoft.com/office/officeart/2005/8/layout/vList2"/>
    <dgm:cxn modelId="{60029952-F114-F54B-8361-6D76463B393B}" type="presOf" srcId="{225081CF-3420-4E78-A293-5BBBB47CB1B4}" destId="{70B1CBF7-BD0F-D642-A573-4A811BA8FC2C}" srcOrd="0" destOrd="0" presId="urn:microsoft.com/office/officeart/2005/8/layout/vList2"/>
    <dgm:cxn modelId="{76F7C05D-1BC2-4BEE-9060-51CFBE463F09}" srcId="{225081CF-3420-4E78-A293-5BBBB47CB1B4}" destId="{2F5EA2A9-4F1B-42F4-AA52-131837A0EF71}" srcOrd="7" destOrd="0" parTransId="{BF35916C-FF9D-40C3-BDAF-FBCBD334014D}" sibTransId="{8D0A9B44-680D-4687-8F24-5BC0302F5CAA}"/>
    <dgm:cxn modelId="{BDF6A874-F2D3-1E49-92D6-61742B75DFF6}" type="presOf" srcId="{2F5EA2A9-4F1B-42F4-AA52-131837A0EF71}" destId="{B0D3F6A7-2247-1247-AC8C-8411E9AD24B4}" srcOrd="0" destOrd="0" presId="urn:microsoft.com/office/officeart/2005/8/layout/vList2"/>
    <dgm:cxn modelId="{7C866C78-92D1-4912-BBC6-959BEC027A0D}" srcId="{225081CF-3420-4E78-A293-5BBBB47CB1B4}" destId="{A529F50F-61FD-47DA-B5C0-B3E67F38B279}" srcOrd="3" destOrd="0" parTransId="{1B98DD3A-5652-40C5-B725-D47AB54D6244}" sibTransId="{6A2F9570-AD86-48B1-8B0D-22371C068674}"/>
    <dgm:cxn modelId="{B16A167B-C70C-4C2F-A398-6E338451CB1E}" srcId="{225081CF-3420-4E78-A293-5BBBB47CB1B4}" destId="{AF86DBB2-BA07-4A51-8B99-2DFF5AB63CE6}" srcOrd="5" destOrd="0" parTransId="{98D7B5EF-8D73-4C42-9202-97BB2F62B306}" sibTransId="{1755C86E-7A34-46DF-A02A-8208B8ED9943}"/>
    <dgm:cxn modelId="{4C79168B-7616-5240-A2FC-8036FFEACB6A}" type="presOf" srcId="{9AFF37B5-88F5-45FC-B6D9-B188EC5E52F0}" destId="{E5E7DE8A-AB35-4E4A-A065-992357B98D6C}" srcOrd="0" destOrd="0" presId="urn:microsoft.com/office/officeart/2005/8/layout/vList2"/>
    <dgm:cxn modelId="{599EB88E-C6E2-4A73-9AF4-E7CB927EB87D}" srcId="{225081CF-3420-4E78-A293-5BBBB47CB1B4}" destId="{9AFF37B5-88F5-45FC-B6D9-B188EC5E52F0}" srcOrd="4" destOrd="0" parTransId="{478D953A-A70F-4BE3-A5CD-77CA419C0154}" sibTransId="{0FE020C3-9632-42B9-9995-8E8CE82F797F}"/>
    <dgm:cxn modelId="{BE1DC09C-32CC-4ECB-843D-BF15B3241C0E}" srcId="{225081CF-3420-4E78-A293-5BBBB47CB1B4}" destId="{3FCD11F2-F487-4F75-9708-292A70242517}" srcOrd="0" destOrd="0" parTransId="{D0013B03-EBBB-4B34-8436-B35EA7D7D88D}" sibTransId="{76DD4677-B4A1-4239-A94E-095E3878C4E3}"/>
    <dgm:cxn modelId="{E70833BC-0F85-DB4F-8F6C-3C6A561DE39C}" type="presOf" srcId="{A340EED0-EB4B-452D-883B-B6004B4A10D8}" destId="{937A5BCA-37F5-884E-9BFD-F2EEA10050D5}" srcOrd="0" destOrd="0" presId="urn:microsoft.com/office/officeart/2005/8/layout/vList2"/>
    <dgm:cxn modelId="{2D4883C8-6E26-49F6-A30A-6EE51485F08C}" srcId="{225081CF-3420-4E78-A293-5BBBB47CB1B4}" destId="{CA700A72-CD0B-44B1-9B28-26C602FAE95A}" srcOrd="1" destOrd="0" parTransId="{861741D8-5D47-4F37-ABAD-D35AA321193D}" sibTransId="{096BBD85-F9CF-4A1C-B711-6F7EA96F315B}"/>
    <dgm:cxn modelId="{E4777BDE-F64E-1A4F-B72F-EE1523DE3223}" type="presOf" srcId="{277DF584-6D2D-40E7-BEC8-524F7CE59F52}" destId="{08D3E9AF-F527-6144-9910-4F648126278F}" srcOrd="0" destOrd="0" presId="urn:microsoft.com/office/officeart/2005/8/layout/vList2"/>
    <dgm:cxn modelId="{62E601ED-5698-4FD6-B7BD-87FEAC9110EF}" srcId="{225081CF-3420-4E78-A293-5BBBB47CB1B4}" destId="{A340EED0-EB4B-452D-883B-B6004B4A10D8}" srcOrd="6" destOrd="0" parTransId="{141641C3-62FF-4E8C-9C81-1ABB600F8CDC}" sibTransId="{C8CC74A3-1143-4B9B-922E-3764670004F3}"/>
    <dgm:cxn modelId="{1A8072E8-EE67-7F49-BD7A-C40FD0B029F9}" type="presParOf" srcId="{70B1CBF7-BD0F-D642-A573-4A811BA8FC2C}" destId="{A7FE544E-9E08-E44A-AE8D-E6668696FDEC}" srcOrd="0" destOrd="0" presId="urn:microsoft.com/office/officeart/2005/8/layout/vList2"/>
    <dgm:cxn modelId="{80ECF7BE-39FA-CA48-AB05-FD9A81303846}" type="presParOf" srcId="{70B1CBF7-BD0F-D642-A573-4A811BA8FC2C}" destId="{9ABDC8A1-F2D3-4E49-9906-D94635A1CBFA}" srcOrd="1" destOrd="0" presId="urn:microsoft.com/office/officeart/2005/8/layout/vList2"/>
    <dgm:cxn modelId="{EFCD5A67-08EC-F744-9BBD-BF7DE7B1FDAB}" type="presParOf" srcId="{70B1CBF7-BD0F-D642-A573-4A811BA8FC2C}" destId="{D6327034-20B8-C045-BCFB-6AE457D9EB5E}" srcOrd="2" destOrd="0" presId="urn:microsoft.com/office/officeart/2005/8/layout/vList2"/>
    <dgm:cxn modelId="{F542DE6D-D147-1741-A41A-459D8FBEE07A}" type="presParOf" srcId="{70B1CBF7-BD0F-D642-A573-4A811BA8FC2C}" destId="{33AC4428-5D8C-6749-BD87-F0C174A8820E}" srcOrd="3" destOrd="0" presId="urn:microsoft.com/office/officeart/2005/8/layout/vList2"/>
    <dgm:cxn modelId="{2213E654-56D8-8544-8B3F-B7B7A5897A6D}" type="presParOf" srcId="{70B1CBF7-BD0F-D642-A573-4A811BA8FC2C}" destId="{08D3E9AF-F527-6144-9910-4F648126278F}" srcOrd="4" destOrd="0" presId="urn:microsoft.com/office/officeart/2005/8/layout/vList2"/>
    <dgm:cxn modelId="{CA8EA976-0D61-4742-95AD-B0001B5A7F13}" type="presParOf" srcId="{70B1CBF7-BD0F-D642-A573-4A811BA8FC2C}" destId="{C4FB9660-023C-EE45-B681-052D316BC1F6}" srcOrd="5" destOrd="0" presId="urn:microsoft.com/office/officeart/2005/8/layout/vList2"/>
    <dgm:cxn modelId="{D39DFBAD-9AA2-DB4B-ABF8-AE5391AA3BE2}" type="presParOf" srcId="{70B1CBF7-BD0F-D642-A573-4A811BA8FC2C}" destId="{67C5E1C5-702A-4B4A-9822-EE19361569CB}" srcOrd="6" destOrd="0" presId="urn:microsoft.com/office/officeart/2005/8/layout/vList2"/>
    <dgm:cxn modelId="{0487F064-62A4-2D45-A435-0B0A546E44FF}" type="presParOf" srcId="{70B1CBF7-BD0F-D642-A573-4A811BA8FC2C}" destId="{B45F4782-A919-A04B-BBDE-99F240BCF54A}" srcOrd="7" destOrd="0" presId="urn:microsoft.com/office/officeart/2005/8/layout/vList2"/>
    <dgm:cxn modelId="{5C3D2D03-7EA4-EE4F-829F-9C2FC788A397}" type="presParOf" srcId="{70B1CBF7-BD0F-D642-A573-4A811BA8FC2C}" destId="{E5E7DE8A-AB35-4E4A-A065-992357B98D6C}" srcOrd="8" destOrd="0" presId="urn:microsoft.com/office/officeart/2005/8/layout/vList2"/>
    <dgm:cxn modelId="{22DB23AD-257D-C545-8090-BC6FA9978C5C}" type="presParOf" srcId="{70B1CBF7-BD0F-D642-A573-4A811BA8FC2C}" destId="{D4C74945-FD5C-1C43-BEDA-049AE6835992}" srcOrd="9" destOrd="0" presId="urn:microsoft.com/office/officeart/2005/8/layout/vList2"/>
    <dgm:cxn modelId="{D194CF3D-D549-444C-9780-EC21E5140494}" type="presParOf" srcId="{70B1CBF7-BD0F-D642-A573-4A811BA8FC2C}" destId="{ADCF90DA-5CBA-9F41-B549-B0DF5EC2811D}" srcOrd="10" destOrd="0" presId="urn:microsoft.com/office/officeart/2005/8/layout/vList2"/>
    <dgm:cxn modelId="{4C0219F7-3EDE-BD43-A9B7-CF5EC31252D3}" type="presParOf" srcId="{70B1CBF7-BD0F-D642-A573-4A811BA8FC2C}" destId="{F9A5BD8A-05BF-754D-94BA-66C6E27630CF}" srcOrd="11" destOrd="0" presId="urn:microsoft.com/office/officeart/2005/8/layout/vList2"/>
    <dgm:cxn modelId="{32191193-EA75-C140-B162-3E7DF7B237C7}" type="presParOf" srcId="{70B1CBF7-BD0F-D642-A573-4A811BA8FC2C}" destId="{937A5BCA-37F5-884E-9BFD-F2EEA10050D5}" srcOrd="12" destOrd="0" presId="urn:microsoft.com/office/officeart/2005/8/layout/vList2"/>
    <dgm:cxn modelId="{A021C799-28D9-2B4A-B190-09706BEFB0CA}" type="presParOf" srcId="{70B1CBF7-BD0F-D642-A573-4A811BA8FC2C}" destId="{6E9FCDF6-BE70-674A-935C-FEE39B47F406}" srcOrd="13" destOrd="0" presId="urn:microsoft.com/office/officeart/2005/8/layout/vList2"/>
    <dgm:cxn modelId="{31579887-FDE1-664F-857F-B9546B3DDD9F}" type="presParOf" srcId="{70B1CBF7-BD0F-D642-A573-4A811BA8FC2C}" destId="{B0D3F6A7-2247-1247-AC8C-8411E9AD24B4}" srcOrd="14" destOrd="0" presId="urn:microsoft.com/office/officeart/2005/8/layout/vList2"/>
    <dgm:cxn modelId="{1D8C7061-4D4B-2A4D-8F83-15E626EB37F1}" type="presParOf" srcId="{70B1CBF7-BD0F-D642-A573-4A811BA8FC2C}" destId="{CD9F0362-7DDA-F640-8C30-2D9B6697E556}" srcOrd="15" destOrd="0" presId="urn:microsoft.com/office/officeart/2005/8/layout/vList2"/>
    <dgm:cxn modelId="{E2405C97-149E-2846-802C-83558ECF2FAA}" type="presParOf" srcId="{70B1CBF7-BD0F-D642-A573-4A811BA8FC2C}" destId="{436F7CA5-669E-6246-B060-A18188B75552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5B30FB-C1C6-4BA2-9503-2CA91F2E500E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313B18E-66C0-4C41-A39D-E53B9B096D69}">
      <dgm:prSet/>
      <dgm:spPr/>
      <dgm:t>
        <a:bodyPr/>
        <a:lstStyle/>
        <a:p>
          <a:r>
            <a:rPr lang="en-ID" dirty="0"/>
            <a:t>09:00 – 10:00 : Spring Web Service REST consumer (Hands-On)</a:t>
          </a:r>
          <a:endParaRPr lang="en-US" dirty="0"/>
        </a:p>
      </dgm:t>
    </dgm:pt>
    <dgm:pt modelId="{7C8A8571-9413-4011-A3F0-A9885D015200}" type="parTrans" cxnId="{7967C345-BA7A-4B15-9D62-F2EDC4C81190}">
      <dgm:prSet/>
      <dgm:spPr/>
      <dgm:t>
        <a:bodyPr/>
        <a:lstStyle/>
        <a:p>
          <a:endParaRPr lang="en-US"/>
        </a:p>
      </dgm:t>
    </dgm:pt>
    <dgm:pt modelId="{AEB7804C-7CAA-4BCC-BCC1-0CF0E3CE2948}" type="sibTrans" cxnId="{7967C345-BA7A-4B15-9D62-F2EDC4C81190}">
      <dgm:prSet/>
      <dgm:spPr/>
      <dgm:t>
        <a:bodyPr/>
        <a:lstStyle/>
        <a:p>
          <a:endParaRPr lang="en-US"/>
        </a:p>
      </dgm:t>
    </dgm:pt>
    <dgm:pt modelId="{70F60704-FEB6-49C1-B61F-4CFC561EA070}">
      <dgm:prSet/>
      <dgm:spPr/>
      <dgm:t>
        <a:bodyPr/>
        <a:lstStyle/>
        <a:p>
          <a:r>
            <a:rPr lang="en-ID"/>
            <a:t>10:00 – 11:00 : Spring Web Service SOAP consumer (Hands-On)</a:t>
          </a:r>
          <a:endParaRPr lang="en-US"/>
        </a:p>
      </dgm:t>
    </dgm:pt>
    <dgm:pt modelId="{7050B964-BEC9-4775-B719-B6E8D27DC426}" type="parTrans" cxnId="{A2443D7D-FFA1-4CE4-B09C-4D16CBA32B49}">
      <dgm:prSet/>
      <dgm:spPr/>
      <dgm:t>
        <a:bodyPr/>
        <a:lstStyle/>
        <a:p>
          <a:endParaRPr lang="en-US"/>
        </a:p>
      </dgm:t>
    </dgm:pt>
    <dgm:pt modelId="{92C9F74A-25D5-49CD-A97C-58824B6943CB}" type="sibTrans" cxnId="{A2443D7D-FFA1-4CE4-B09C-4D16CBA32B49}">
      <dgm:prSet/>
      <dgm:spPr/>
      <dgm:t>
        <a:bodyPr/>
        <a:lstStyle/>
        <a:p>
          <a:endParaRPr lang="en-US"/>
        </a:p>
      </dgm:t>
    </dgm:pt>
    <dgm:pt modelId="{2FB21356-237A-4FC9-8C49-EB46E9B1047B}">
      <dgm:prSet/>
      <dgm:spPr/>
      <dgm:t>
        <a:bodyPr/>
        <a:lstStyle/>
        <a:p>
          <a:r>
            <a:rPr lang="en-ID"/>
            <a:t>11:00 – 12:00 : Spring JMS Publisher &amp; Subscriber (Hands-On)</a:t>
          </a:r>
          <a:endParaRPr lang="en-US"/>
        </a:p>
      </dgm:t>
    </dgm:pt>
    <dgm:pt modelId="{1D846B00-22CC-4A8F-AC39-10FE4739A7BC}" type="parTrans" cxnId="{F208B25D-4C6B-4ADE-91CC-28F5EA1C728E}">
      <dgm:prSet/>
      <dgm:spPr/>
      <dgm:t>
        <a:bodyPr/>
        <a:lstStyle/>
        <a:p>
          <a:endParaRPr lang="en-US"/>
        </a:p>
      </dgm:t>
    </dgm:pt>
    <dgm:pt modelId="{6E1AB6BF-E2DD-418C-881F-EC736A67BF22}" type="sibTrans" cxnId="{F208B25D-4C6B-4ADE-91CC-28F5EA1C728E}">
      <dgm:prSet/>
      <dgm:spPr/>
      <dgm:t>
        <a:bodyPr/>
        <a:lstStyle/>
        <a:p>
          <a:endParaRPr lang="en-US"/>
        </a:p>
      </dgm:t>
    </dgm:pt>
    <dgm:pt modelId="{3D7CD948-DFB0-4C02-A904-497E5D2FE88A}">
      <dgm:prSet/>
      <dgm:spPr/>
      <dgm:t>
        <a:bodyPr/>
        <a:lstStyle/>
        <a:p>
          <a:r>
            <a:rPr lang="en-ID" b="1"/>
            <a:t>12:00 – 13:00 : Ishoma</a:t>
          </a:r>
          <a:endParaRPr lang="en-US"/>
        </a:p>
      </dgm:t>
    </dgm:pt>
    <dgm:pt modelId="{EB8C543B-476C-4338-A296-1570401D6904}" type="parTrans" cxnId="{95D6F61E-EA14-4FD7-B676-0B58DD419F91}">
      <dgm:prSet/>
      <dgm:spPr/>
      <dgm:t>
        <a:bodyPr/>
        <a:lstStyle/>
        <a:p>
          <a:endParaRPr lang="en-US"/>
        </a:p>
      </dgm:t>
    </dgm:pt>
    <dgm:pt modelId="{29A56CC2-35BB-477F-BA74-16BFDD2344F1}" type="sibTrans" cxnId="{95D6F61E-EA14-4FD7-B676-0B58DD419F91}">
      <dgm:prSet/>
      <dgm:spPr/>
      <dgm:t>
        <a:bodyPr/>
        <a:lstStyle/>
        <a:p>
          <a:endParaRPr lang="en-US"/>
        </a:p>
      </dgm:t>
    </dgm:pt>
    <dgm:pt modelId="{F8D60BE2-28C0-4A57-81A4-82C6FD87B9EB}">
      <dgm:prSet/>
      <dgm:spPr/>
      <dgm:t>
        <a:bodyPr/>
        <a:lstStyle/>
        <a:p>
          <a:r>
            <a:rPr lang="en-ID"/>
            <a:t>13:00 – 14:30 : Lab : Use Case 1</a:t>
          </a:r>
          <a:endParaRPr lang="en-US"/>
        </a:p>
      </dgm:t>
    </dgm:pt>
    <dgm:pt modelId="{5BB9EC37-9C2F-4386-8FF3-25C77769ECD9}" type="parTrans" cxnId="{A3EF558A-466B-4A12-A5E0-CC374C40CCFE}">
      <dgm:prSet/>
      <dgm:spPr/>
      <dgm:t>
        <a:bodyPr/>
        <a:lstStyle/>
        <a:p>
          <a:endParaRPr lang="en-US"/>
        </a:p>
      </dgm:t>
    </dgm:pt>
    <dgm:pt modelId="{B872FE2E-B001-4884-BB7C-B7493260A809}" type="sibTrans" cxnId="{A3EF558A-466B-4A12-A5E0-CC374C40CCFE}">
      <dgm:prSet/>
      <dgm:spPr/>
      <dgm:t>
        <a:bodyPr/>
        <a:lstStyle/>
        <a:p>
          <a:endParaRPr lang="en-US"/>
        </a:p>
      </dgm:t>
    </dgm:pt>
    <dgm:pt modelId="{A638C967-F32D-49D5-B784-6B99AF4223A1}">
      <dgm:prSet/>
      <dgm:spPr/>
      <dgm:t>
        <a:bodyPr/>
        <a:lstStyle/>
        <a:p>
          <a:r>
            <a:rPr lang="en-ID"/>
            <a:t>14:30 – 16:00 : Lab : Use Case 2</a:t>
          </a:r>
          <a:endParaRPr lang="en-US"/>
        </a:p>
      </dgm:t>
    </dgm:pt>
    <dgm:pt modelId="{242098EB-5000-4CD1-BF95-3EBF7EF7110A}" type="parTrans" cxnId="{ABC8083F-D3E0-4B4C-A90F-929E7AD26BB5}">
      <dgm:prSet/>
      <dgm:spPr/>
      <dgm:t>
        <a:bodyPr/>
        <a:lstStyle/>
        <a:p>
          <a:endParaRPr lang="en-US"/>
        </a:p>
      </dgm:t>
    </dgm:pt>
    <dgm:pt modelId="{0AC77E3A-AEC2-4F96-AE61-D387CBCC913C}" type="sibTrans" cxnId="{ABC8083F-D3E0-4B4C-A90F-929E7AD26BB5}">
      <dgm:prSet/>
      <dgm:spPr/>
      <dgm:t>
        <a:bodyPr/>
        <a:lstStyle/>
        <a:p>
          <a:endParaRPr lang="en-US"/>
        </a:p>
      </dgm:t>
    </dgm:pt>
    <dgm:pt modelId="{24850B74-FA82-49AE-9B9D-149AC3C12C75}">
      <dgm:prSet/>
      <dgm:spPr/>
      <dgm:t>
        <a:bodyPr/>
        <a:lstStyle/>
        <a:p>
          <a:r>
            <a:rPr lang="en-ID"/>
            <a:t>16:00 – 17:00 : Recap &amp; Closing</a:t>
          </a:r>
          <a:endParaRPr lang="en-US"/>
        </a:p>
      </dgm:t>
    </dgm:pt>
    <dgm:pt modelId="{A941355A-7B09-4319-ABB0-7EFC4C2B0A9C}" type="parTrans" cxnId="{9DE7BE31-468F-4756-A01E-6698BABF9069}">
      <dgm:prSet/>
      <dgm:spPr/>
      <dgm:t>
        <a:bodyPr/>
        <a:lstStyle/>
        <a:p>
          <a:endParaRPr lang="en-US"/>
        </a:p>
      </dgm:t>
    </dgm:pt>
    <dgm:pt modelId="{3F72AB26-B8FF-4542-A8E2-78164CCA6667}" type="sibTrans" cxnId="{9DE7BE31-468F-4756-A01E-6698BABF9069}">
      <dgm:prSet/>
      <dgm:spPr/>
      <dgm:t>
        <a:bodyPr/>
        <a:lstStyle/>
        <a:p>
          <a:endParaRPr lang="en-US"/>
        </a:p>
      </dgm:t>
    </dgm:pt>
    <dgm:pt modelId="{DBBB3CA8-5070-9F42-A14D-03439FBC6D7F}" type="pres">
      <dgm:prSet presAssocID="{8D5B30FB-C1C6-4BA2-9503-2CA91F2E500E}" presName="linear" presStyleCnt="0">
        <dgm:presLayoutVars>
          <dgm:animLvl val="lvl"/>
          <dgm:resizeHandles val="exact"/>
        </dgm:presLayoutVars>
      </dgm:prSet>
      <dgm:spPr/>
    </dgm:pt>
    <dgm:pt modelId="{23CA0528-88CD-B840-B5E0-B9DC34325A94}" type="pres">
      <dgm:prSet presAssocID="{0313B18E-66C0-4C41-A39D-E53B9B096D6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35AA7CA-C791-984D-8014-8C7B5F0F6C32}" type="pres">
      <dgm:prSet presAssocID="{AEB7804C-7CAA-4BCC-BCC1-0CF0E3CE2948}" presName="spacer" presStyleCnt="0"/>
      <dgm:spPr/>
    </dgm:pt>
    <dgm:pt modelId="{9EF8F732-2386-4540-9850-055A62761D29}" type="pres">
      <dgm:prSet presAssocID="{70F60704-FEB6-49C1-B61F-4CFC561EA07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3794700-D476-984F-A4B4-87E08FED91AE}" type="pres">
      <dgm:prSet presAssocID="{92C9F74A-25D5-49CD-A97C-58824B6943CB}" presName="spacer" presStyleCnt="0"/>
      <dgm:spPr/>
    </dgm:pt>
    <dgm:pt modelId="{AB69345D-C916-4848-8EC4-B39C9B336734}" type="pres">
      <dgm:prSet presAssocID="{2FB21356-237A-4FC9-8C49-EB46E9B1047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59FC788-2665-CD43-B8E2-0B45D20C2EE9}" type="pres">
      <dgm:prSet presAssocID="{6E1AB6BF-E2DD-418C-881F-EC736A67BF22}" presName="spacer" presStyleCnt="0"/>
      <dgm:spPr/>
    </dgm:pt>
    <dgm:pt modelId="{2796572F-04E2-6B40-8828-D2A496FC78B4}" type="pres">
      <dgm:prSet presAssocID="{3D7CD948-DFB0-4C02-A904-497E5D2FE88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17192B6-6AD1-1043-AE70-A8FF9BED5DCB}" type="pres">
      <dgm:prSet presAssocID="{29A56CC2-35BB-477F-BA74-16BFDD2344F1}" presName="spacer" presStyleCnt="0"/>
      <dgm:spPr/>
    </dgm:pt>
    <dgm:pt modelId="{B0115CE7-DE2D-5B4E-AB3C-8CC82865DA4A}" type="pres">
      <dgm:prSet presAssocID="{F8D60BE2-28C0-4A57-81A4-82C6FD87B9E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AC50348-D850-2F4B-BD2C-2FE793B32EB6}" type="pres">
      <dgm:prSet presAssocID="{B872FE2E-B001-4884-BB7C-B7493260A809}" presName="spacer" presStyleCnt="0"/>
      <dgm:spPr/>
    </dgm:pt>
    <dgm:pt modelId="{DDE75352-3EEE-294B-BC6E-4A20159542D6}" type="pres">
      <dgm:prSet presAssocID="{A638C967-F32D-49D5-B784-6B99AF4223A1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E0035A6-A121-F142-9A29-13A28EF61C0C}" type="pres">
      <dgm:prSet presAssocID="{0AC77E3A-AEC2-4F96-AE61-D387CBCC913C}" presName="spacer" presStyleCnt="0"/>
      <dgm:spPr/>
    </dgm:pt>
    <dgm:pt modelId="{426F0D51-D0E4-3243-9008-8B75F27BE0B9}" type="pres">
      <dgm:prSet presAssocID="{24850B74-FA82-49AE-9B9D-149AC3C12C7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5D6F61E-EA14-4FD7-B676-0B58DD419F91}" srcId="{8D5B30FB-C1C6-4BA2-9503-2CA91F2E500E}" destId="{3D7CD948-DFB0-4C02-A904-497E5D2FE88A}" srcOrd="3" destOrd="0" parTransId="{EB8C543B-476C-4338-A296-1570401D6904}" sibTransId="{29A56CC2-35BB-477F-BA74-16BFDD2344F1}"/>
    <dgm:cxn modelId="{9DE7BE31-468F-4756-A01E-6698BABF9069}" srcId="{8D5B30FB-C1C6-4BA2-9503-2CA91F2E500E}" destId="{24850B74-FA82-49AE-9B9D-149AC3C12C75}" srcOrd="6" destOrd="0" parTransId="{A941355A-7B09-4319-ABB0-7EFC4C2B0A9C}" sibTransId="{3F72AB26-B8FF-4542-A8E2-78164CCA6667}"/>
    <dgm:cxn modelId="{ABC8083F-D3E0-4B4C-A90F-929E7AD26BB5}" srcId="{8D5B30FB-C1C6-4BA2-9503-2CA91F2E500E}" destId="{A638C967-F32D-49D5-B784-6B99AF4223A1}" srcOrd="5" destOrd="0" parTransId="{242098EB-5000-4CD1-BF95-3EBF7EF7110A}" sibTransId="{0AC77E3A-AEC2-4F96-AE61-D387CBCC913C}"/>
    <dgm:cxn modelId="{7967C345-BA7A-4B15-9D62-F2EDC4C81190}" srcId="{8D5B30FB-C1C6-4BA2-9503-2CA91F2E500E}" destId="{0313B18E-66C0-4C41-A39D-E53B9B096D69}" srcOrd="0" destOrd="0" parTransId="{7C8A8571-9413-4011-A3F0-A9885D015200}" sibTransId="{AEB7804C-7CAA-4BCC-BCC1-0CF0E3CE2948}"/>
    <dgm:cxn modelId="{9643F959-0378-6043-8CCF-9382D8A8C944}" type="presOf" srcId="{70F60704-FEB6-49C1-B61F-4CFC561EA070}" destId="{9EF8F732-2386-4540-9850-055A62761D29}" srcOrd="0" destOrd="0" presId="urn:microsoft.com/office/officeart/2005/8/layout/vList2"/>
    <dgm:cxn modelId="{530B6C5B-CF40-7C48-BB0D-77018D63742F}" type="presOf" srcId="{24850B74-FA82-49AE-9B9D-149AC3C12C75}" destId="{426F0D51-D0E4-3243-9008-8B75F27BE0B9}" srcOrd="0" destOrd="0" presId="urn:microsoft.com/office/officeart/2005/8/layout/vList2"/>
    <dgm:cxn modelId="{F208B25D-4C6B-4ADE-91CC-28F5EA1C728E}" srcId="{8D5B30FB-C1C6-4BA2-9503-2CA91F2E500E}" destId="{2FB21356-237A-4FC9-8C49-EB46E9B1047B}" srcOrd="2" destOrd="0" parTransId="{1D846B00-22CC-4A8F-AC39-10FE4739A7BC}" sibTransId="{6E1AB6BF-E2DD-418C-881F-EC736A67BF22}"/>
    <dgm:cxn modelId="{AF55EF65-2A14-E941-9362-A8432F9BFCE5}" type="presOf" srcId="{3D7CD948-DFB0-4C02-A904-497E5D2FE88A}" destId="{2796572F-04E2-6B40-8828-D2A496FC78B4}" srcOrd="0" destOrd="0" presId="urn:microsoft.com/office/officeart/2005/8/layout/vList2"/>
    <dgm:cxn modelId="{5193786A-77F7-DF47-ACB2-0C396DE17212}" type="presOf" srcId="{2FB21356-237A-4FC9-8C49-EB46E9B1047B}" destId="{AB69345D-C916-4848-8EC4-B39C9B336734}" srcOrd="0" destOrd="0" presId="urn:microsoft.com/office/officeart/2005/8/layout/vList2"/>
    <dgm:cxn modelId="{A2443D7D-FFA1-4CE4-B09C-4D16CBA32B49}" srcId="{8D5B30FB-C1C6-4BA2-9503-2CA91F2E500E}" destId="{70F60704-FEB6-49C1-B61F-4CFC561EA070}" srcOrd="1" destOrd="0" parTransId="{7050B964-BEC9-4775-B719-B6E8D27DC426}" sibTransId="{92C9F74A-25D5-49CD-A97C-58824B6943CB}"/>
    <dgm:cxn modelId="{A3EF558A-466B-4A12-A5E0-CC374C40CCFE}" srcId="{8D5B30FB-C1C6-4BA2-9503-2CA91F2E500E}" destId="{F8D60BE2-28C0-4A57-81A4-82C6FD87B9EB}" srcOrd="4" destOrd="0" parTransId="{5BB9EC37-9C2F-4386-8FF3-25C77769ECD9}" sibTransId="{B872FE2E-B001-4884-BB7C-B7493260A809}"/>
    <dgm:cxn modelId="{A1B3CABA-4172-B848-BA07-B71DB749E250}" type="presOf" srcId="{8D5B30FB-C1C6-4BA2-9503-2CA91F2E500E}" destId="{DBBB3CA8-5070-9F42-A14D-03439FBC6D7F}" srcOrd="0" destOrd="0" presId="urn:microsoft.com/office/officeart/2005/8/layout/vList2"/>
    <dgm:cxn modelId="{76548ED1-9276-8240-A6DB-560C334B8433}" type="presOf" srcId="{0313B18E-66C0-4C41-A39D-E53B9B096D69}" destId="{23CA0528-88CD-B840-B5E0-B9DC34325A94}" srcOrd="0" destOrd="0" presId="urn:microsoft.com/office/officeart/2005/8/layout/vList2"/>
    <dgm:cxn modelId="{6FBE2EE0-2F1F-7E45-9468-37506818E397}" type="presOf" srcId="{A638C967-F32D-49D5-B784-6B99AF4223A1}" destId="{DDE75352-3EEE-294B-BC6E-4A20159542D6}" srcOrd="0" destOrd="0" presId="urn:microsoft.com/office/officeart/2005/8/layout/vList2"/>
    <dgm:cxn modelId="{E2B04EEF-69BA-2649-8877-4C543BFE5AEB}" type="presOf" srcId="{F8D60BE2-28C0-4A57-81A4-82C6FD87B9EB}" destId="{B0115CE7-DE2D-5B4E-AB3C-8CC82865DA4A}" srcOrd="0" destOrd="0" presId="urn:microsoft.com/office/officeart/2005/8/layout/vList2"/>
    <dgm:cxn modelId="{0275DD56-A081-A84F-BF59-E03E6ED4B996}" type="presParOf" srcId="{DBBB3CA8-5070-9F42-A14D-03439FBC6D7F}" destId="{23CA0528-88CD-B840-B5E0-B9DC34325A94}" srcOrd="0" destOrd="0" presId="urn:microsoft.com/office/officeart/2005/8/layout/vList2"/>
    <dgm:cxn modelId="{9E334E65-6063-B146-B909-72D716C5C072}" type="presParOf" srcId="{DBBB3CA8-5070-9F42-A14D-03439FBC6D7F}" destId="{735AA7CA-C791-984D-8014-8C7B5F0F6C32}" srcOrd="1" destOrd="0" presId="urn:microsoft.com/office/officeart/2005/8/layout/vList2"/>
    <dgm:cxn modelId="{71BDF4D3-5005-AA4E-8F54-71D19574C778}" type="presParOf" srcId="{DBBB3CA8-5070-9F42-A14D-03439FBC6D7F}" destId="{9EF8F732-2386-4540-9850-055A62761D29}" srcOrd="2" destOrd="0" presId="urn:microsoft.com/office/officeart/2005/8/layout/vList2"/>
    <dgm:cxn modelId="{6D8B9E5F-CD15-2F4C-B2DF-7144F5FA42DF}" type="presParOf" srcId="{DBBB3CA8-5070-9F42-A14D-03439FBC6D7F}" destId="{93794700-D476-984F-A4B4-87E08FED91AE}" srcOrd="3" destOrd="0" presId="urn:microsoft.com/office/officeart/2005/8/layout/vList2"/>
    <dgm:cxn modelId="{8B74B31A-70B6-5B4C-B810-DD43A2A75AA3}" type="presParOf" srcId="{DBBB3CA8-5070-9F42-A14D-03439FBC6D7F}" destId="{AB69345D-C916-4848-8EC4-B39C9B336734}" srcOrd="4" destOrd="0" presId="urn:microsoft.com/office/officeart/2005/8/layout/vList2"/>
    <dgm:cxn modelId="{BE2FC5AA-A6A2-0149-B30F-64B54075E366}" type="presParOf" srcId="{DBBB3CA8-5070-9F42-A14D-03439FBC6D7F}" destId="{759FC788-2665-CD43-B8E2-0B45D20C2EE9}" srcOrd="5" destOrd="0" presId="urn:microsoft.com/office/officeart/2005/8/layout/vList2"/>
    <dgm:cxn modelId="{1AD78085-7800-9C4A-AC90-774673937C3B}" type="presParOf" srcId="{DBBB3CA8-5070-9F42-A14D-03439FBC6D7F}" destId="{2796572F-04E2-6B40-8828-D2A496FC78B4}" srcOrd="6" destOrd="0" presId="urn:microsoft.com/office/officeart/2005/8/layout/vList2"/>
    <dgm:cxn modelId="{06C54EEB-8533-0641-A7AA-BA2B1EA863E8}" type="presParOf" srcId="{DBBB3CA8-5070-9F42-A14D-03439FBC6D7F}" destId="{A17192B6-6AD1-1043-AE70-A8FF9BED5DCB}" srcOrd="7" destOrd="0" presId="urn:microsoft.com/office/officeart/2005/8/layout/vList2"/>
    <dgm:cxn modelId="{521E3187-3866-6F4A-9A29-4C8E9CF2D054}" type="presParOf" srcId="{DBBB3CA8-5070-9F42-A14D-03439FBC6D7F}" destId="{B0115CE7-DE2D-5B4E-AB3C-8CC82865DA4A}" srcOrd="8" destOrd="0" presId="urn:microsoft.com/office/officeart/2005/8/layout/vList2"/>
    <dgm:cxn modelId="{2106F555-BEB7-D44B-AC07-B18557CB86A5}" type="presParOf" srcId="{DBBB3CA8-5070-9F42-A14D-03439FBC6D7F}" destId="{4AC50348-D850-2F4B-BD2C-2FE793B32EB6}" srcOrd="9" destOrd="0" presId="urn:microsoft.com/office/officeart/2005/8/layout/vList2"/>
    <dgm:cxn modelId="{E4832588-E9E3-464A-876E-DD375A622544}" type="presParOf" srcId="{DBBB3CA8-5070-9F42-A14D-03439FBC6D7F}" destId="{DDE75352-3EEE-294B-BC6E-4A20159542D6}" srcOrd="10" destOrd="0" presId="urn:microsoft.com/office/officeart/2005/8/layout/vList2"/>
    <dgm:cxn modelId="{9832DDBB-8D8B-324A-AB0F-6C6CFFC84060}" type="presParOf" srcId="{DBBB3CA8-5070-9F42-A14D-03439FBC6D7F}" destId="{CE0035A6-A121-F142-9A29-13A28EF61C0C}" srcOrd="11" destOrd="0" presId="urn:microsoft.com/office/officeart/2005/8/layout/vList2"/>
    <dgm:cxn modelId="{6DDD013F-C9E1-4E43-AB78-D4B0ED998F9A}" type="presParOf" srcId="{DBBB3CA8-5070-9F42-A14D-03439FBC6D7F}" destId="{426F0D51-D0E4-3243-9008-8B75F27BE0B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E544E-9E08-E44A-AE8D-E6668696FDEC}">
      <dsp:nvSpPr>
        <dsp:cNvPr id="0" name=""/>
        <dsp:cNvSpPr/>
      </dsp:nvSpPr>
      <dsp:spPr>
        <a:xfrm>
          <a:off x="0" y="67311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09:00 – 10:00 : Spring Framework intro</a:t>
          </a:r>
          <a:endParaRPr lang="en-US" sz="1900" kern="1200"/>
        </a:p>
      </dsp:txBody>
      <dsp:txXfrm>
        <a:off x="22246" y="695361"/>
        <a:ext cx="6469111" cy="411223"/>
      </dsp:txXfrm>
    </dsp:sp>
    <dsp:sp modelId="{D6327034-20B8-C045-BCFB-6AE457D9EB5E}">
      <dsp:nvSpPr>
        <dsp:cNvPr id="0" name=""/>
        <dsp:cNvSpPr/>
      </dsp:nvSpPr>
      <dsp:spPr>
        <a:xfrm>
          <a:off x="0" y="118355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844818"/>
                <a:satOff val="-2177"/>
                <a:lumOff val="-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44818"/>
                <a:satOff val="-2177"/>
                <a:lumOff val="-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44818"/>
                <a:satOff val="-2177"/>
                <a:lumOff val="-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 dirty="0"/>
            <a:t>10:00 – 10:30 : Spring Boot intro (Hands-On)</a:t>
          </a:r>
          <a:endParaRPr lang="en-US" sz="1900" kern="1200" dirty="0"/>
        </a:p>
      </dsp:txBody>
      <dsp:txXfrm>
        <a:off x="22246" y="1205796"/>
        <a:ext cx="6469111" cy="411223"/>
      </dsp:txXfrm>
    </dsp:sp>
    <dsp:sp modelId="{08D3E9AF-F527-6144-9910-4F648126278F}">
      <dsp:nvSpPr>
        <dsp:cNvPr id="0" name=""/>
        <dsp:cNvSpPr/>
      </dsp:nvSpPr>
      <dsp:spPr>
        <a:xfrm>
          <a:off x="0" y="169398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10:30 – 11:00 : Basic build with Maven (Hands-On)</a:t>
          </a:r>
          <a:endParaRPr lang="en-US" sz="1900" kern="1200"/>
        </a:p>
      </dsp:txBody>
      <dsp:txXfrm>
        <a:off x="22246" y="1716231"/>
        <a:ext cx="6469111" cy="411223"/>
      </dsp:txXfrm>
    </dsp:sp>
    <dsp:sp modelId="{67C5E1C5-702A-4B4A-9822-EE19361569CB}">
      <dsp:nvSpPr>
        <dsp:cNvPr id="0" name=""/>
        <dsp:cNvSpPr/>
      </dsp:nvSpPr>
      <dsp:spPr>
        <a:xfrm>
          <a:off x="0" y="220442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2534453"/>
                <a:satOff val="-6532"/>
                <a:lumOff val="-4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534453"/>
                <a:satOff val="-6532"/>
                <a:lumOff val="-4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534453"/>
                <a:satOff val="-6532"/>
                <a:lumOff val="-4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11:00 – 12:00 : Hands-On prerequisite setup</a:t>
          </a:r>
          <a:endParaRPr lang="en-US" sz="1900" kern="1200"/>
        </a:p>
      </dsp:txBody>
      <dsp:txXfrm>
        <a:off x="22246" y="2226666"/>
        <a:ext cx="6469111" cy="411223"/>
      </dsp:txXfrm>
    </dsp:sp>
    <dsp:sp modelId="{E5E7DE8A-AB35-4E4A-A065-992357B98D6C}">
      <dsp:nvSpPr>
        <dsp:cNvPr id="0" name=""/>
        <dsp:cNvSpPr/>
      </dsp:nvSpPr>
      <dsp:spPr>
        <a:xfrm>
          <a:off x="0" y="271485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/>
            <a:t>12:00 – 13:00 : Ishoma</a:t>
          </a:r>
          <a:endParaRPr lang="en-US" sz="1900" kern="1200"/>
        </a:p>
      </dsp:txBody>
      <dsp:txXfrm>
        <a:off x="22246" y="2737101"/>
        <a:ext cx="6469111" cy="411223"/>
      </dsp:txXfrm>
    </dsp:sp>
    <dsp:sp modelId="{ADCF90DA-5CBA-9F41-B549-B0DF5EC2811D}">
      <dsp:nvSpPr>
        <dsp:cNvPr id="0" name=""/>
        <dsp:cNvSpPr/>
      </dsp:nvSpPr>
      <dsp:spPr>
        <a:xfrm>
          <a:off x="0" y="322529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4224089"/>
                <a:satOff val="-10887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224089"/>
                <a:satOff val="-10887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224089"/>
                <a:satOff val="-10887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13:00 – 14:00 : Spring web MVC (Hands-On)</a:t>
          </a:r>
          <a:endParaRPr lang="en-US" sz="1900" kern="1200"/>
        </a:p>
      </dsp:txBody>
      <dsp:txXfrm>
        <a:off x="22246" y="3247536"/>
        <a:ext cx="6469111" cy="411223"/>
      </dsp:txXfrm>
    </dsp:sp>
    <dsp:sp modelId="{937A5BCA-37F5-884E-9BFD-F2EEA10050D5}">
      <dsp:nvSpPr>
        <dsp:cNvPr id="0" name=""/>
        <dsp:cNvSpPr/>
      </dsp:nvSpPr>
      <dsp:spPr>
        <a:xfrm>
          <a:off x="0" y="373572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14:00 – 15:00 : Spring Data Database (Hands-On)</a:t>
          </a:r>
          <a:endParaRPr lang="en-US" sz="1900" kern="1200"/>
        </a:p>
      </dsp:txBody>
      <dsp:txXfrm>
        <a:off x="22246" y="3757971"/>
        <a:ext cx="6469111" cy="411223"/>
      </dsp:txXfrm>
    </dsp:sp>
    <dsp:sp modelId="{B0D3F6A7-2247-1247-AC8C-8411E9AD24B4}">
      <dsp:nvSpPr>
        <dsp:cNvPr id="0" name=""/>
        <dsp:cNvSpPr/>
      </dsp:nvSpPr>
      <dsp:spPr>
        <a:xfrm>
          <a:off x="0" y="424616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5913725"/>
                <a:satOff val="-15242"/>
                <a:lumOff val="-10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913725"/>
                <a:satOff val="-15242"/>
                <a:lumOff val="-10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913725"/>
                <a:satOff val="-15242"/>
                <a:lumOff val="-10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15:00 – 16:00 : Spring Web Service REST producer  (Hands-On)</a:t>
          </a:r>
          <a:endParaRPr lang="en-US" sz="1900" kern="1200"/>
        </a:p>
      </dsp:txBody>
      <dsp:txXfrm>
        <a:off x="22246" y="4268406"/>
        <a:ext cx="6469111" cy="411223"/>
      </dsp:txXfrm>
    </dsp:sp>
    <dsp:sp modelId="{436F7CA5-669E-6246-B060-A18188B75552}">
      <dsp:nvSpPr>
        <dsp:cNvPr id="0" name=""/>
        <dsp:cNvSpPr/>
      </dsp:nvSpPr>
      <dsp:spPr>
        <a:xfrm>
          <a:off x="0" y="475659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16:00 – 17:00 : Spring Web Service SOAP producer (Hands-On)</a:t>
          </a:r>
          <a:endParaRPr lang="en-US" sz="1900" kern="1200"/>
        </a:p>
      </dsp:txBody>
      <dsp:txXfrm>
        <a:off x="22246" y="4778841"/>
        <a:ext cx="6469111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A0528-88CD-B840-B5E0-B9DC34325A94}">
      <dsp:nvSpPr>
        <dsp:cNvPr id="0" name=""/>
        <dsp:cNvSpPr/>
      </dsp:nvSpPr>
      <dsp:spPr>
        <a:xfrm>
          <a:off x="0" y="118355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 dirty="0"/>
            <a:t>09:00 – 10:00 : Spring Web Service REST consumer (Hands-On)</a:t>
          </a:r>
          <a:endParaRPr lang="en-US" sz="1900" kern="1200" dirty="0"/>
        </a:p>
      </dsp:txBody>
      <dsp:txXfrm>
        <a:off x="22246" y="1205796"/>
        <a:ext cx="6469111" cy="411223"/>
      </dsp:txXfrm>
    </dsp:sp>
    <dsp:sp modelId="{9EF8F732-2386-4540-9850-055A62761D29}">
      <dsp:nvSpPr>
        <dsp:cNvPr id="0" name=""/>
        <dsp:cNvSpPr/>
      </dsp:nvSpPr>
      <dsp:spPr>
        <a:xfrm>
          <a:off x="0" y="169398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10:00 – 11:00 : Spring Web Service SOAP consumer (Hands-On)</a:t>
          </a:r>
          <a:endParaRPr lang="en-US" sz="1900" kern="1200"/>
        </a:p>
      </dsp:txBody>
      <dsp:txXfrm>
        <a:off x="22246" y="1716231"/>
        <a:ext cx="6469111" cy="411223"/>
      </dsp:txXfrm>
    </dsp:sp>
    <dsp:sp modelId="{AB69345D-C916-4848-8EC4-B39C9B336734}">
      <dsp:nvSpPr>
        <dsp:cNvPr id="0" name=""/>
        <dsp:cNvSpPr/>
      </dsp:nvSpPr>
      <dsp:spPr>
        <a:xfrm>
          <a:off x="0" y="220442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11:00 – 12:00 : Spring JMS Publisher &amp; Subscriber (Hands-On)</a:t>
          </a:r>
          <a:endParaRPr lang="en-US" sz="1900" kern="1200"/>
        </a:p>
      </dsp:txBody>
      <dsp:txXfrm>
        <a:off x="22246" y="2226666"/>
        <a:ext cx="6469111" cy="411223"/>
      </dsp:txXfrm>
    </dsp:sp>
    <dsp:sp modelId="{2796572F-04E2-6B40-8828-D2A496FC78B4}">
      <dsp:nvSpPr>
        <dsp:cNvPr id="0" name=""/>
        <dsp:cNvSpPr/>
      </dsp:nvSpPr>
      <dsp:spPr>
        <a:xfrm>
          <a:off x="0" y="271485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/>
            <a:t>12:00 – 13:00 : Ishoma</a:t>
          </a:r>
          <a:endParaRPr lang="en-US" sz="1900" kern="1200"/>
        </a:p>
      </dsp:txBody>
      <dsp:txXfrm>
        <a:off x="22246" y="2737101"/>
        <a:ext cx="6469111" cy="411223"/>
      </dsp:txXfrm>
    </dsp:sp>
    <dsp:sp modelId="{B0115CE7-DE2D-5B4E-AB3C-8CC82865DA4A}">
      <dsp:nvSpPr>
        <dsp:cNvPr id="0" name=""/>
        <dsp:cNvSpPr/>
      </dsp:nvSpPr>
      <dsp:spPr>
        <a:xfrm>
          <a:off x="0" y="322529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13:00 – 14:30 : Lab : Use Case 1</a:t>
          </a:r>
          <a:endParaRPr lang="en-US" sz="1900" kern="1200"/>
        </a:p>
      </dsp:txBody>
      <dsp:txXfrm>
        <a:off x="22246" y="3247536"/>
        <a:ext cx="6469111" cy="411223"/>
      </dsp:txXfrm>
    </dsp:sp>
    <dsp:sp modelId="{DDE75352-3EEE-294B-BC6E-4A20159542D6}">
      <dsp:nvSpPr>
        <dsp:cNvPr id="0" name=""/>
        <dsp:cNvSpPr/>
      </dsp:nvSpPr>
      <dsp:spPr>
        <a:xfrm>
          <a:off x="0" y="3735725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14:30 – 16:00 : Lab : Use Case 2</a:t>
          </a:r>
          <a:endParaRPr lang="en-US" sz="1900" kern="1200"/>
        </a:p>
      </dsp:txBody>
      <dsp:txXfrm>
        <a:off x="22246" y="3757971"/>
        <a:ext cx="6469111" cy="411223"/>
      </dsp:txXfrm>
    </dsp:sp>
    <dsp:sp modelId="{426F0D51-D0E4-3243-9008-8B75F27BE0B9}">
      <dsp:nvSpPr>
        <dsp:cNvPr id="0" name=""/>
        <dsp:cNvSpPr/>
      </dsp:nvSpPr>
      <dsp:spPr>
        <a:xfrm>
          <a:off x="0" y="4246160"/>
          <a:ext cx="6513603" cy="45571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16:00 – 17:00 : Recap &amp; Closing</a:t>
          </a:r>
          <a:endParaRPr lang="en-US" sz="1900" kern="1200"/>
        </a:p>
      </dsp:txBody>
      <dsp:txXfrm>
        <a:off x="22246" y="4268406"/>
        <a:ext cx="6469111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E858-DEF7-374D-B923-16528ABE642B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4DBC7-47AB-8C48-AB4E-C627AAFC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4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B5E-C7ED-5F45-A8D4-639245044F8B}" type="datetime1">
              <a:rPr lang="en-ID" smtClean="0"/>
              <a:t>09/03/19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93D28-0199-5C43-BB1A-E9B8E4B11D6D}" type="datetime1">
              <a:rPr lang="en-ID" smtClean="0"/>
              <a:t>09/03/19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5815-E47E-CA44-B1B7-F6C0132AC867}" type="datetime1">
              <a:rPr lang="en-ID" smtClean="0"/>
              <a:t>09/03/19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2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9EC7-A47E-7C46-AC7C-FFEC51957B53}" type="datetime1">
              <a:rPr lang="en-ID" smtClean="0"/>
              <a:t>09/03/19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6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19665-0D0B-AE4A-968F-153A6F14D84D}" type="datetime1">
              <a:rPr lang="en-ID" smtClean="0"/>
              <a:t>09/03/19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F591-E301-2249-8349-3CC58211A35A}" type="datetime1">
              <a:rPr lang="en-ID" smtClean="0"/>
              <a:t>09/03/19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7636-1D21-004C-91C0-EB4EDEA75547}" type="datetime1">
              <a:rPr lang="en-ID" smtClean="0"/>
              <a:t>09/03/19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6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6884-47CF-8A40-B7AB-743129EA7456}" type="datetime1">
              <a:rPr lang="en-ID" smtClean="0"/>
              <a:t>09/03/19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8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A7EE-5540-8248-B49B-3327E42C8841}" type="datetime1">
              <a:rPr lang="en-ID" smtClean="0"/>
              <a:t>09/03/19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7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341B-324E-7F43-8BBA-48778463F853}" type="datetime1">
              <a:rPr lang="en-ID" smtClean="0"/>
              <a:t>09/03/19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6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5CA68-732D-3C43-A271-FF08361D1754}" type="datetime1">
              <a:rPr lang="en-ID" smtClean="0"/>
              <a:t>09/03/19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7A2ED-FFA1-B54C-A1D7-BE7B8F3E165D}" type="datetime1">
              <a:rPr lang="en-ID" smtClean="0"/>
              <a:t>09/03/19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4C140-DA16-6543-9D40-CC0CDF62A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2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medium.com/@himanshuagarwal1395/getting-started-with-apache-maven-hello-world-eccb278a262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ithub.com/erfinfeluz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a14xfNV-UI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lideshare.net/pmanvi/spring-framework-overview-ppt-306824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q4S-ovWVl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rvice_(systems_architecture)" TargetMode="External"/><Relationship Id="rId2" Type="http://schemas.openxmlformats.org/officeDocument/2006/relationships/hyperlink" Target="https://en.wikipedia.org/wiki/Software_enginee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hyperlink" Target="https://medium.freecodecamp.org/a-quick-intro-to-dependency-injection-what-it-is-and-when-to-use-it-7578c84fa88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LfZ2g2JaI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E238-EA14-A948-A95E-A6E0CAF6C2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Spring Framework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Fast Track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D98C0E-0FD9-D54B-8880-BD88CE5C9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 complete of essential concepts and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C45FC-8D5C-1348-8421-D3B86DB31C1E}"/>
              </a:ext>
            </a:extLst>
          </p:cNvPr>
          <p:cNvSpPr txBox="1"/>
          <p:nvPr/>
        </p:nvSpPr>
        <p:spPr>
          <a:xfrm>
            <a:off x="7765143" y="5687591"/>
            <a:ext cx="3774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Author: </a:t>
            </a:r>
            <a:r>
              <a:rPr lang="en-US" dirty="0" err="1">
                <a:solidFill>
                  <a:schemeClr val="bg1"/>
                </a:solidFill>
              </a:rPr>
              <a:t>Erfin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Feluzy</a:t>
            </a:r>
            <a:r>
              <a:rPr lang="en-US" dirty="0">
                <a:solidFill>
                  <a:schemeClr val="bg1"/>
                </a:solidFill>
              </a:rPr>
              <a:t> &amp; Wahyu </a:t>
            </a:r>
            <a:r>
              <a:rPr lang="en-US" dirty="0" err="1">
                <a:solidFill>
                  <a:schemeClr val="bg1"/>
                </a:solidFill>
              </a:rPr>
              <a:t>Sudrajat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March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B96FA-51E6-7140-8436-46D75DA8C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371" y="505450"/>
            <a:ext cx="2678392" cy="781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65FEA6-3543-3844-AF96-F62190EC4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94" y="152369"/>
            <a:ext cx="1447831" cy="14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78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F9FE1-E232-5546-8AE9-9D6F0011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Hand-On Prerequisites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5FB7C-186D-E240-A030-0BF04872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Oracle SDK 8+</a:t>
            </a:r>
            <a:r>
              <a:rPr lang="en-US" sz="2400" dirty="0"/>
              <a:t>, you might also use </a:t>
            </a:r>
            <a:r>
              <a:rPr lang="en-US" sz="2400" b="1" dirty="0"/>
              <a:t>OpenJDK</a:t>
            </a:r>
            <a:r>
              <a:rPr lang="en-US" sz="2400" dirty="0"/>
              <a:t>, make sure to have JDK installed instead of JRE</a:t>
            </a:r>
          </a:p>
          <a:p>
            <a:r>
              <a:rPr lang="en-US" sz="2400" dirty="0"/>
              <a:t>Java IDE, </a:t>
            </a:r>
            <a:r>
              <a:rPr lang="en-US" sz="2400" b="1" dirty="0"/>
              <a:t>Eclipse 2018-12</a:t>
            </a:r>
            <a:r>
              <a:rPr lang="en-US" sz="2400" dirty="0"/>
              <a:t> is preferred</a:t>
            </a:r>
          </a:p>
          <a:p>
            <a:pPr lvl="1"/>
            <a:r>
              <a:rPr lang="en-US" dirty="0"/>
              <a:t>Eclipse by default comes with Apache Maven embedded</a:t>
            </a:r>
          </a:p>
          <a:p>
            <a:r>
              <a:rPr lang="en-US" sz="2400" dirty="0"/>
              <a:t>Properly setup Java Runtime Environment (JRE) on Environment Variable (Windows), or PATH variable (Unix based) </a:t>
            </a:r>
          </a:p>
          <a:p>
            <a:r>
              <a:rPr lang="en-US" sz="2400" dirty="0"/>
              <a:t>Lombok Project for Simplify POJO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62CD5-570F-FC4B-9EE0-3242D1D0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D3730-F7C5-2D40-A814-A675786A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" y="5629248"/>
            <a:ext cx="1803964" cy="504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F6572-3DB0-A24A-8A0B-4ACB3EEE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36" y="5629248"/>
            <a:ext cx="2167164" cy="504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D5C1B4-917E-0E42-BD52-0B1B6BB9F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453" y="4927147"/>
            <a:ext cx="1908628" cy="1908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56473-036C-804D-A934-EC72729FB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81067">
            <a:off x="9489411" y="5578364"/>
            <a:ext cx="1910664" cy="6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7885" y="3429000"/>
            <a:ext cx="9144000" cy="2387600"/>
          </a:xfrm>
        </p:spPr>
        <p:txBody>
          <a:bodyPr/>
          <a:lstStyle/>
          <a:p>
            <a:r>
              <a:rPr lang="en-US" b="1" dirty="0"/>
              <a:t>Spring Boot Hands-On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885" y="5908675"/>
            <a:ext cx="9144000" cy="1655762"/>
          </a:xfrm>
        </p:spPr>
        <p:txBody>
          <a:bodyPr/>
          <a:lstStyle/>
          <a:p>
            <a:r>
              <a:rPr lang="en-US" b="1" dirty="0"/>
              <a:t>Spring Boot Intro </a:t>
            </a:r>
          </a:p>
        </p:txBody>
      </p:sp>
    </p:spTree>
    <p:extLst>
      <p:ext uri="{BB962C8B-B14F-4D97-AF65-F5344CB8AC3E}">
        <p14:creationId xmlns:p14="http://schemas.microsoft.com/office/powerpoint/2010/main" val="263116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BFCA-F021-8D48-A1A3-E4C962E3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Maven Common Project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3250A-ECBD-B64F-AC08-54C06397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5AA5F-925A-514B-90CA-060F6A51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136" y="1690688"/>
            <a:ext cx="5695950" cy="4082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484B91-9F0B-264C-B97E-4C64358C0115}"/>
              </a:ext>
            </a:extLst>
          </p:cNvPr>
          <p:cNvSpPr/>
          <p:nvPr/>
        </p:nvSpPr>
        <p:spPr>
          <a:xfrm>
            <a:off x="2133600" y="3429000"/>
            <a:ext cx="3962400" cy="780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9BDE21-1AB0-2B47-A3ED-A681DAE35BEC}"/>
              </a:ext>
            </a:extLst>
          </p:cNvPr>
          <p:cNvSpPr/>
          <p:nvPr/>
        </p:nvSpPr>
        <p:spPr>
          <a:xfrm>
            <a:off x="2133600" y="2029957"/>
            <a:ext cx="3962400" cy="2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D904E1-E258-564C-8CD7-A15C0E4375BE}"/>
              </a:ext>
            </a:extLst>
          </p:cNvPr>
          <p:cNvSpPr/>
          <p:nvPr/>
        </p:nvSpPr>
        <p:spPr>
          <a:xfrm>
            <a:off x="2133600" y="2272958"/>
            <a:ext cx="3962400" cy="234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6EBB56-382A-DC44-B75A-111EABCA27CD}"/>
              </a:ext>
            </a:extLst>
          </p:cNvPr>
          <p:cNvCxnSpPr>
            <a:cxnSpLocks/>
          </p:cNvCxnSpPr>
          <p:nvPr/>
        </p:nvCxnSpPr>
        <p:spPr>
          <a:xfrm flipV="1">
            <a:off x="6096000" y="2109334"/>
            <a:ext cx="2002971" cy="336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81363A-B3F1-9F42-AFDB-3BD6C589CFBB}"/>
              </a:ext>
            </a:extLst>
          </p:cNvPr>
          <p:cNvCxnSpPr>
            <a:cxnSpLocks/>
          </p:cNvCxnSpPr>
          <p:nvPr/>
        </p:nvCxnSpPr>
        <p:spPr>
          <a:xfrm>
            <a:off x="6095999" y="2406763"/>
            <a:ext cx="2002972" cy="5580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C9D751-A9E0-9B4B-A2C3-EA0640D23F65}"/>
              </a:ext>
            </a:extLst>
          </p:cNvPr>
          <p:cNvCxnSpPr>
            <a:cxnSpLocks/>
          </p:cNvCxnSpPr>
          <p:nvPr/>
        </p:nvCxnSpPr>
        <p:spPr>
          <a:xfrm>
            <a:off x="6096000" y="3790384"/>
            <a:ext cx="200297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2C65FB-A87A-C14D-8D2D-FF378BC3C61F}"/>
              </a:ext>
            </a:extLst>
          </p:cNvPr>
          <p:cNvSpPr txBox="1"/>
          <p:nvPr/>
        </p:nvSpPr>
        <p:spPr>
          <a:xfrm>
            <a:off x="8257727" y="1908225"/>
            <a:ext cx="257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files here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D0EE3-F5F3-474E-AA34-A9E5056C23D1}"/>
              </a:ext>
            </a:extLst>
          </p:cNvPr>
          <p:cNvSpPr txBox="1"/>
          <p:nvPr/>
        </p:nvSpPr>
        <p:spPr>
          <a:xfrm>
            <a:off x="8242302" y="2620916"/>
            <a:ext cx="2576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properties files (config) here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EEB44-3D79-8D44-85C8-354D5C00DBFB}"/>
              </a:ext>
            </a:extLst>
          </p:cNvPr>
          <p:cNvSpPr txBox="1"/>
          <p:nvPr/>
        </p:nvSpPr>
        <p:spPr>
          <a:xfrm>
            <a:off x="8257727" y="3610607"/>
            <a:ext cx="2576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files here (</a:t>
            </a:r>
            <a:r>
              <a:rPr lang="en-US" dirty="0" err="1"/>
              <a:t>jsp</a:t>
            </a:r>
            <a:r>
              <a:rPr lang="en-US" dirty="0"/>
              <a:t> or html)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7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DC70-BD04-4741-9DD2-AEC589C1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Boot’s </a:t>
            </a:r>
            <a:r>
              <a:rPr lang="en-US" dirty="0" err="1">
                <a:solidFill>
                  <a:srgbClr val="00B050"/>
                </a:solidFill>
              </a:rPr>
              <a:t>pom.xml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499580-18D2-4F4C-B646-9EBBD89AB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543573" cy="39553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13B0-9C37-ED4D-83F5-1A4E7786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F84905-7B6D-0643-8D55-13FBA9A5F814}"/>
              </a:ext>
            </a:extLst>
          </p:cNvPr>
          <p:cNvCxnSpPr>
            <a:cxnSpLocks/>
          </p:cNvCxnSpPr>
          <p:nvPr/>
        </p:nvCxnSpPr>
        <p:spPr>
          <a:xfrm>
            <a:off x="7380514" y="2563926"/>
            <a:ext cx="1632857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EFB4355-0467-FD4C-BB83-34C8560A2B4C}"/>
              </a:ext>
            </a:extLst>
          </p:cNvPr>
          <p:cNvSpPr/>
          <p:nvPr/>
        </p:nvSpPr>
        <p:spPr>
          <a:xfrm>
            <a:off x="994228" y="1805442"/>
            <a:ext cx="6386286" cy="151696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68285-DB1B-B543-92DD-19EE2BBEF59C}"/>
              </a:ext>
            </a:extLst>
          </p:cNvPr>
          <p:cNvSpPr/>
          <p:nvPr/>
        </p:nvSpPr>
        <p:spPr>
          <a:xfrm>
            <a:off x="1416843" y="4408828"/>
            <a:ext cx="6159614" cy="12372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C2CCC1-C0CA-874E-8506-4D479B0FFB08}"/>
              </a:ext>
            </a:extLst>
          </p:cNvPr>
          <p:cNvCxnSpPr>
            <a:cxnSpLocks/>
          </p:cNvCxnSpPr>
          <p:nvPr/>
        </p:nvCxnSpPr>
        <p:spPr>
          <a:xfrm>
            <a:off x="7565344" y="4806383"/>
            <a:ext cx="1448027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21F613-3D42-7147-8E28-3365A5207E0D}"/>
              </a:ext>
            </a:extLst>
          </p:cNvPr>
          <p:cNvSpPr txBox="1"/>
          <p:nvPr/>
        </p:nvSpPr>
        <p:spPr>
          <a:xfrm>
            <a:off x="9332686" y="2273374"/>
            <a:ext cx="2576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boot parent artifact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ABBB5-465E-D249-82FA-6E8ED2F8E451}"/>
              </a:ext>
            </a:extLst>
          </p:cNvPr>
          <p:cNvSpPr txBox="1"/>
          <p:nvPr/>
        </p:nvSpPr>
        <p:spPr>
          <a:xfrm>
            <a:off x="9332686" y="4621717"/>
            <a:ext cx="227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web MVC</a:t>
            </a:r>
          </a:p>
        </p:txBody>
      </p:sp>
    </p:spTree>
    <p:extLst>
      <p:ext uri="{BB962C8B-B14F-4D97-AF65-F5344CB8AC3E}">
        <p14:creationId xmlns:p14="http://schemas.microsoft.com/office/powerpoint/2010/main" val="163077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DC70-BD04-4741-9DD2-AEC589C1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Boot Starter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13B0-9C37-ED4D-83F5-1A4E7786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503962-4538-124E-8A0F-29F1BC5C6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9342"/>
            <a:ext cx="6763656" cy="389770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5192CA-4F39-5248-84B8-F7B3C54D0338}"/>
              </a:ext>
            </a:extLst>
          </p:cNvPr>
          <p:cNvCxnSpPr>
            <a:cxnSpLocks/>
          </p:cNvCxnSpPr>
          <p:nvPr/>
        </p:nvCxnSpPr>
        <p:spPr>
          <a:xfrm flipV="1">
            <a:off x="6821714" y="2645874"/>
            <a:ext cx="1915886" cy="6198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5099BB-19BC-4F4E-AC30-27881768FA25}"/>
              </a:ext>
            </a:extLst>
          </p:cNvPr>
          <p:cNvCxnSpPr>
            <a:cxnSpLocks/>
          </p:cNvCxnSpPr>
          <p:nvPr/>
        </p:nvCxnSpPr>
        <p:spPr>
          <a:xfrm>
            <a:off x="4024084" y="3621314"/>
            <a:ext cx="458651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12FA1B-2BE9-F748-B96F-77BC9322AD0F}"/>
              </a:ext>
            </a:extLst>
          </p:cNvPr>
          <p:cNvCxnSpPr>
            <a:cxnSpLocks/>
          </p:cNvCxnSpPr>
          <p:nvPr/>
        </p:nvCxnSpPr>
        <p:spPr>
          <a:xfrm flipV="1">
            <a:off x="5987143" y="4840515"/>
            <a:ext cx="2623457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B4C467-60A2-2B4D-92F5-B4822893CF57}"/>
              </a:ext>
            </a:extLst>
          </p:cNvPr>
          <p:cNvSpPr txBox="1"/>
          <p:nvPr/>
        </p:nvSpPr>
        <p:spPr>
          <a:xfrm>
            <a:off x="8893625" y="2273374"/>
            <a:ext cx="301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 all spring bean inside base package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A0481-E5B6-7D43-9C76-11BD824B9A99}"/>
              </a:ext>
            </a:extLst>
          </p:cNvPr>
          <p:cNvSpPr txBox="1"/>
          <p:nvPr/>
        </p:nvSpPr>
        <p:spPr>
          <a:xfrm>
            <a:off x="8893626" y="4527168"/>
            <a:ext cx="3015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boot custom configuration.</a:t>
            </a:r>
          </a:p>
          <a:p>
            <a:r>
              <a:rPr lang="en-US" dirty="0" err="1"/>
              <a:t>Eg</a:t>
            </a:r>
            <a:r>
              <a:rPr lang="en-US" dirty="0"/>
              <a:t>: server port, database,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7080B9-ECF8-7941-818A-F740445E25F3}"/>
              </a:ext>
            </a:extLst>
          </p:cNvPr>
          <p:cNvSpPr txBox="1"/>
          <p:nvPr/>
        </p:nvSpPr>
        <p:spPr>
          <a:xfrm>
            <a:off x="8893627" y="3312049"/>
            <a:ext cx="3015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boot custom configuration.</a:t>
            </a:r>
          </a:p>
          <a:p>
            <a:r>
              <a:rPr lang="en-US" dirty="0" err="1"/>
              <a:t>Eg</a:t>
            </a:r>
            <a:r>
              <a:rPr lang="en-US" dirty="0"/>
              <a:t>: server port, database,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3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Maven Hands-On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Basic Build with Apache Maven</a:t>
            </a:r>
          </a:p>
        </p:txBody>
      </p:sp>
    </p:spTree>
    <p:extLst>
      <p:ext uri="{BB962C8B-B14F-4D97-AF65-F5344CB8AC3E}">
        <p14:creationId xmlns:p14="http://schemas.microsoft.com/office/powerpoint/2010/main" val="379611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8BCC6-1274-8D4D-99AD-361CDF97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Apache Maven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89DC8-FD77-F24C-9A92-C8E24C466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D" dirty="0"/>
              <a:t>Maven is a software management and comprehension tool based on the concept of Project Object Model(POM). It can manage project build, reporting and documentation, from a central piece of information. Basically, this tool can be used as both, a build tool (just like ANT tool), as well as a project management tool. However, in this article we will use it just for building our project.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Basic usage of maven are:</a:t>
            </a:r>
          </a:p>
          <a:p>
            <a:pPr marL="457200" lvl="1" indent="0">
              <a:buNone/>
            </a:pPr>
            <a:r>
              <a:rPr lang="en-ID" dirty="0">
                <a:solidFill>
                  <a:schemeClr val="bg1">
                    <a:lumMod val="65000"/>
                  </a:schemeClr>
                </a:solidFill>
              </a:rPr>
              <a:t>$&gt;</a:t>
            </a:r>
            <a:r>
              <a:rPr lang="en-ID" dirty="0"/>
              <a:t> </a:t>
            </a:r>
            <a:r>
              <a:rPr lang="en-ID" b="1" dirty="0" err="1">
                <a:solidFill>
                  <a:srgbClr val="7030A0"/>
                </a:solidFill>
              </a:rPr>
              <a:t>mvn</a:t>
            </a:r>
            <a:r>
              <a:rPr lang="en-ID" b="1" dirty="0"/>
              <a:t> </a:t>
            </a:r>
            <a:r>
              <a:rPr lang="en-ID" b="1" dirty="0">
                <a:solidFill>
                  <a:schemeClr val="accent2"/>
                </a:solidFill>
              </a:rPr>
              <a:t>clean</a:t>
            </a:r>
          </a:p>
          <a:p>
            <a:pPr marL="457200" lvl="1" indent="0">
              <a:buNone/>
            </a:pPr>
            <a:r>
              <a:rPr lang="en-ID" dirty="0">
                <a:solidFill>
                  <a:schemeClr val="bg1">
                    <a:lumMod val="65000"/>
                  </a:schemeClr>
                </a:solidFill>
              </a:rPr>
              <a:t>$&gt;</a:t>
            </a:r>
            <a:r>
              <a:rPr lang="en-ID" dirty="0"/>
              <a:t> </a:t>
            </a:r>
            <a:r>
              <a:rPr lang="en-ID" b="1" dirty="0" err="1">
                <a:solidFill>
                  <a:srgbClr val="7030A0"/>
                </a:solidFill>
              </a:rPr>
              <a:t>mvn</a:t>
            </a:r>
            <a:r>
              <a:rPr lang="en-ID" b="1" dirty="0"/>
              <a:t> </a:t>
            </a:r>
            <a:r>
              <a:rPr lang="en-ID" b="1" dirty="0">
                <a:solidFill>
                  <a:schemeClr val="accent2"/>
                </a:solidFill>
              </a:rPr>
              <a:t>compile</a:t>
            </a:r>
          </a:p>
          <a:p>
            <a:pPr marL="457200" lvl="1" indent="0">
              <a:buNone/>
            </a:pPr>
            <a:r>
              <a:rPr lang="en-ID" dirty="0">
                <a:solidFill>
                  <a:schemeClr val="bg1">
                    <a:lumMod val="65000"/>
                  </a:schemeClr>
                </a:solidFill>
              </a:rPr>
              <a:t>$&gt;</a:t>
            </a:r>
            <a:r>
              <a:rPr lang="en-ID" dirty="0"/>
              <a:t> </a:t>
            </a:r>
            <a:r>
              <a:rPr lang="en-ID" b="1" dirty="0" err="1">
                <a:solidFill>
                  <a:srgbClr val="7030A0"/>
                </a:solidFill>
              </a:rPr>
              <a:t>mvn</a:t>
            </a:r>
            <a:r>
              <a:rPr lang="en-ID" b="1" dirty="0"/>
              <a:t> </a:t>
            </a:r>
            <a:r>
              <a:rPr lang="en-ID" b="1" dirty="0">
                <a:solidFill>
                  <a:schemeClr val="accent2"/>
                </a:solidFill>
              </a:rPr>
              <a:t>install</a:t>
            </a: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ID" sz="1200" dirty="0">
                <a:hlinkClick r:id="rId2"/>
              </a:rPr>
              <a:t>https://</a:t>
            </a:r>
            <a:r>
              <a:rPr lang="en-ID" sz="1200" dirty="0" err="1">
                <a:hlinkClick r:id="rId2"/>
              </a:rPr>
              <a:t>medium.com</a:t>
            </a:r>
            <a:r>
              <a:rPr lang="en-ID" sz="1200" dirty="0">
                <a:hlinkClick r:id="rId2"/>
              </a:rPr>
              <a:t>/@himanshuagarwal1395/getting-started-with-apache-maven-hello-world-eccb278a262a</a:t>
            </a:r>
            <a:endParaRPr lang="en-ID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E512E-6ABE-8D47-A704-5C127DDC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44F71-7807-8340-BBA6-5558B6695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001294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9391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Spring Web MVC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9066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Spring Boot + Spring Web</a:t>
            </a:r>
          </a:p>
        </p:txBody>
      </p:sp>
    </p:spTree>
    <p:extLst>
      <p:ext uri="{BB962C8B-B14F-4D97-AF65-F5344CB8AC3E}">
        <p14:creationId xmlns:p14="http://schemas.microsoft.com/office/powerpoint/2010/main" val="138284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DC70-BD04-4741-9DD2-AEC589C1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MVC (Model-View-Controller)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13B0-9C37-ED4D-83F5-1A4E7786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33431-548A-714C-A429-3402E490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83" y="1388631"/>
            <a:ext cx="4586516" cy="5227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BF865-BABB-9043-A412-110EBFFA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5" y="1373811"/>
            <a:ext cx="5537200" cy="214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2D0F82-71F9-5D44-A93D-03785A663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614" y="3604553"/>
            <a:ext cx="5317671" cy="3032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6E171-8517-694E-8A9A-AB40367C584E}"/>
              </a:ext>
            </a:extLst>
          </p:cNvPr>
          <p:cNvSpPr txBox="1"/>
          <p:nvPr/>
        </p:nvSpPr>
        <p:spPr>
          <a:xfrm>
            <a:off x="1787072" y="6125517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F0465A-71E4-E943-8FA1-4B47D48ABDDD}"/>
              </a:ext>
            </a:extLst>
          </p:cNvPr>
          <p:cNvSpPr txBox="1"/>
          <p:nvPr/>
        </p:nvSpPr>
        <p:spPr>
          <a:xfrm>
            <a:off x="8966200" y="5537689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4C297D-A7F0-494A-AA7C-CA583F0FD9B6}"/>
              </a:ext>
            </a:extLst>
          </p:cNvPr>
          <p:cNvSpPr txBox="1"/>
          <p:nvPr/>
        </p:nvSpPr>
        <p:spPr>
          <a:xfrm>
            <a:off x="8804728" y="1431404"/>
            <a:ext cx="153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85188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1674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Spring Data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1349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Spring Boot + Spring Data</a:t>
            </a:r>
          </a:p>
        </p:txBody>
      </p:sp>
    </p:spTree>
    <p:extLst>
      <p:ext uri="{BB962C8B-B14F-4D97-AF65-F5344CB8AC3E}">
        <p14:creationId xmlns:p14="http://schemas.microsoft.com/office/powerpoint/2010/main" val="45094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C36C-63D7-E64E-A545-B1CD1EC50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8540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Profile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29099C-E5C5-4891-9B3A-169ABCAAF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452918"/>
            <a:ext cx="5120113" cy="4018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ERFIN FELUZY</a:t>
            </a:r>
          </a:p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err="1">
                <a:hlinkClick r:id="rId2"/>
              </a:rPr>
              <a:t>github.com</a:t>
            </a:r>
            <a:r>
              <a:rPr lang="en-US" sz="1800" dirty="0">
                <a:hlinkClick r:id="rId2"/>
              </a:rPr>
              <a:t>/</a:t>
            </a:r>
            <a:r>
              <a:rPr lang="en-US" sz="1800" dirty="0" err="1">
                <a:hlinkClick r:id="rId2"/>
              </a:rPr>
              <a:t>erfinfeluzy</a:t>
            </a:r>
            <a:r>
              <a:rPr lang="en-US" sz="1800" dirty="0"/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11+ years professional experience in Java Programming (10+ years spring framework)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General Manager in Software Solution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Sr Middleware Solution Architect</a:t>
            </a:r>
          </a:p>
          <a:p>
            <a:pPr>
              <a:buFont typeface="Wingdings" pitchFamily="2" charset="2"/>
              <a:buChar char="§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WAHYU SUDRAJAT</a:t>
            </a:r>
          </a:p>
          <a:p>
            <a:r>
              <a:rPr lang="en-US" sz="1800" dirty="0"/>
              <a:t>8+ years professional experience in Spring</a:t>
            </a:r>
          </a:p>
          <a:p>
            <a:r>
              <a:rPr lang="en-US" sz="1800" dirty="0"/>
              <a:t>Linux master &amp; Mathematician</a:t>
            </a:r>
          </a:p>
          <a:p>
            <a:r>
              <a:rPr lang="en-US" sz="1800" dirty="0"/>
              <a:t>Solution Architect in Software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57B29-855F-6842-BB3E-D13824CE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CD4C140-DA16-6543-9D40-CC0CDF62A12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A719CA6-A2BC-6C49-8180-A6A9773FB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716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171" y="116114"/>
            <a:ext cx="9144000" cy="2387600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Spring Web Service REST Producer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4171" y="2595789"/>
            <a:ext cx="9144000" cy="165576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Spring Boot + Spring Web</a:t>
            </a:r>
          </a:p>
        </p:txBody>
      </p:sp>
    </p:spTree>
    <p:extLst>
      <p:ext uri="{BB962C8B-B14F-4D97-AF65-F5344CB8AC3E}">
        <p14:creationId xmlns:p14="http://schemas.microsoft.com/office/powerpoint/2010/main" val="83988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71" y="120877"/>
            <a:ext cx="9144000" cy="2387600"/>
          </a:xfrm>
        </p:spPr>
        <p:txBody>
          <a:bodyPr/>
          <a:lstStyle/>
          <a:p>
            <a:pPr algn="l"/>
            <a:r>
              <a:rPr lang="en-US" b="1" dirty="0"/>
              <a:t>Spring Web Service SOAP Producer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71" y="2601119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Spring Boot + Spring Web</a:t>
            </a:r>
          </a:p>
        </p:txBody>
      </p:sp>
    </p:spTree>
    <p:extLst>
      <p:ext uri="{BB962C8B-B14F-4D97-AF65-F5344CB8AC3E}">
        <p14:creationId xmlns:p14="http://schemas.microsoft.com/office/powerpoint/2010/main" val="2550830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Web Service REST Consumer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Boot + Spring Web</a:t>
            </a:r>
          </a:p>
        </p:txBody>
      </p:sp>
    </p:spTree>
    <p:extLst>
      <p:ext uri="{BB962C8B-B14F-4D97-AF65-F5344CB8AC3E}">
        <p14:creationId xmlns:p14="http://schemas.microsoft.com/office/powerpoint/2010/main" val="180092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Web Service SOAP Consumer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Boot + Spring Web</a:t>
            </a:r>
          </a:p>
        </p:txBody>
      </p:sp>
    </p:spTree>
    <p:extLst>
      <p:ext uri="{BB962C8B-B14F-4D97-AF65-F5344CB8AC3E}">
        <p14:creationId xmlns:p14="http://schemas.microsoft.com/office/powerpoint/2010/main" val="2489143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Spring JMS Publisher &amp; Subscriber Hand-On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Boot + Spring JMS</a:t>
            </a:r>
          </a:p>
        </p:txBody>
      </p:sp>
    </p:spTree>
    <p:extLst>
      <p:ext uri="{BB962C8B-B14F-4D97-AF65-F5344CB8AC3E}">
        <p14:creationId xmlns:p14="http://schemas.microsoft.com/office/powerpoint/2010/main" val="267289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Lab – Use Case 1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/>
              <a:t>Create Multiple Backend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89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Lab – Use Case 2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/>
              <a:t>Create Microservices apps with Spring 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33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AAA54-8A36-9A41-BC6E-30F0140F6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 &amp; Closing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8003AAB-2441-CF4C-A579-65B6BBFDC3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5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9DBB0-7086-6448-90C4-517E7C5BF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 Day 1 (March 9, 2019)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41993-368C-E24B-8401-961174BF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CD4C140-DA16-6543-9D40-CC0CDF62A12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E4B1B41-8A9B-49D7-8B37-0B43EC60FB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92888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68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9DBB0-7086-6448-90C4-517E7C5BF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Agenda Day 2 (March 16, 2019)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41993-368C-E24B-8401-961174BF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CD4C140-DA16-6543-9D40-CC0CDF62A12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7011F15-F59E-4D07-B548-D8A8546FA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809447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749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8BD01-E5E3-AB46-9B31-146E6BD7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What is Spring?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823A-D0DB-4A44-92D6-64F1D67BB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Back then, enterprise application commonly use a technology called </a:t>
            </a:r>
            <a:r>
              <a:rPr lang="en-US" sz="2200" b="1" dirty="0"/>
              <a:t>Enterprise Java Bean (EJB) </a:t>
            </a:r>
            <a:r>
              <a:rPr lang="en-US" sz="2200" dirty="0"/>
              <a:t>which relatively heavy and tightly depend on enterprise solution such as: Application Web Server(s).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What is Spring? </a:t>
            </a:r>
          </a:p>
          <a:p>
            <a:r>
              <a:rPr lang="en-US" sz="2200" dirty="0"/>
              <a:t>An open-source framework. </a:t>
            </a:r>
          </a:p>
          <a:p>
            <a:r>
              <a:rPr lang="en-US" sz="2200" dirty="0"/>
              <a:t>An alternative to heavier enterprise Java technologies.</a:t>
            </a:r>
          </a:p>
          <a:p>
            <a:r>
              <a:rPr lang="en-US" sz="2200" dirty="0"/>
              <a:t>Addresses the complexity of enterprise application development, thus it “Simplifies Java development ”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https://www.youtube.com/watch?v=a14xfNV-UIs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AB079-5960-3046-8162-C6CFB7AB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CD4C140-DA16-6543-9D40-CC0CDF62A12F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4AE25-B9E1-9449-B06D-27A9866FC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6" y="494212"/>
            <a:ext cx="1407886" cy="14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0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07503-07A9-044D-90F3-5C9333390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/>
              <a:t>What does that mean?</a:t>
            </a:r>
          </a:p>
          <a:p>
            <a:r>
              <a:rPr lang="en-US" sz="1900"/>
              <a:t>You are not forced to import or extend any Spring APIs</a:t>
            </a:r>
          </a:p>
          <a:p>
            <a:r>
              <a:rPr lang="en-US" sz="1900"/>
              <a:t>An invasive framework takes over your code.</a:t>
            </a:r>
          </a:p>
          <a:p>
            <a:r>
              <a:rPr lang="en-US" sz="1900"/>
              <a:t>Anti-pattern: (sample of invasive framework)</a:t>
            </a:r>
          </a:p>
          <a:p>
            <a:pPr lvl="1"/>
            <a:r>
              <a:rPr lang="en-US" sz="1900" b="1"/>
              <a:t>EJB</a:t>
            </a:r>
            <a:r>
              <a:rPr lang="en-US" sz="1900"/>
              <a:t> forces you to use </a:t>
            </a:r>
            <a:r>
              <a:rPr lang="en-US" sz="1900" b="1"/>
              <a:t>Java Naming and Directory Interface (JNDI)</a:t>
            </a:r>
            <a:r>
              <a:rPr lang="en-US" sz="1900"/>
              <a:t>, commonly found at enterprise application framework</a:t>
            </a:r>
          </a:p>
          <a:p>
            <a:pPr lvl="1"/>
            <a:r>
              <a:rPr lang="en-US" sz="1900" b="1"/>
              <a:t>Struts</a:t>
            </a:r>
            <a:r>
              <a:rPr lang="en-US" sz="1900"/>
              <a:t> forces you to extend </a:t>
            </a:r>
            <a:r>
              <a:rPr lang="en-US" sz="1900" b="1"/>
              <a:t>Action</a:t>
            </a:r>
            <a:r>
              <a:rPr lang="en-US" sz="1900"/>
              <a:t>, </a:t>
            </a:r>
            <a:r>
              <a:rPr lang="en-US" sz="1900" b="1"/>
              <a:t>ActionForm</a:t>
            </a:r>
            <a:r>
              <a:rPr lang="en-US" sz="1900"/>
              <a:t>  </a:t>
            </a: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r>
              <a:rPr lang="en-US" sz="1900"/>
              <a:t>Invasive frameworks are inherently difficult to test. You have to stub the runtime that is supplied by the application server.</a:t>
            </a: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r>
              <a:rPr lang="en-US" sz="1900">
                <a:hlinkClick r:id="rId2"/>
              </a:rPr>
              <a:t>https://www.slideshare.net/pmanvi/spring-framework-overview-ppt-3068245</a:t>
            </a:r>
            <a:endParaRPr lang="en-US" sz="1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74E02-46AB-9A48-AF23-F775BB87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CD4C140-DA16-6543-9D40-CC0CDF62A12F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130F1-5385-1643-98B3-8E3BE2F0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Spring is Non-Invasive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539CD0-E5B2-0448-A2C5-6B04AE282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6" y="494212"/>
            <a:ext cx="1407886" cy="14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7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19C7-7EBF-D34A-A47F-50662632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Benefit of Using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B811D-0EA9-E54C-AAE8-39816517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Spring is a Framework which help to solve common software developing problems with Java programming language, such as:</a:t>
            </a:r>
          </a:p>
          <a:p>
            <a:r>
              <a:rPr lang="en-US" dirty="0"/>
              <a:t>Manage lifecycle of Java classes (called beans)</a:t>
            </a:r>
          </a:p>
          <a:p>
            <a:r>
              <a:rPr lang="en-US" dirty="0"/>
              <a:t>Dependency Injection framework</a:t>
            </a:r>
          </a:p>
          <a:p>
            <a:r>
              <a:rPr lang="en-US" dirty="0"/>
              <a:t>Provide Data Access which commonly works through Java Database Connectivity (JDBC), Object-Relational Mapping (ORM), etc.</a:t>
            </a:r>
          </a:p>
          <a:p>
            <a:r>
              <a:rPr lang="en-US" dirty="0"/>
              <a:t>Provide Spring-MVC which standardize patterns and structure to develop Web Application</a:t>
            </a:r>
          </a:p>
          <a:p>
            <a:r>
              <a:rPr lang="en-US" dirty="0"/>
              <a:t>more…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=gq4S-ovWVlM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1F564-9040-8344-919B-E99126F7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5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328E-12C1-BC43-88AB-E977F0198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Dependency Injection (DI)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D2521-7CB1-DE4A-99D2-6B04933FE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dirty="0"/>
              <a:t>Wikipedia definition of DI:</a:t>
            </a:r>
          </a:p>
          <a:p>
            <a:pPr marL="0" indent="0">
              <a:buNone/>
            </a:pPr>
            <a:r>
              <a:rPr lang="en-ID" i="1" dirty="0"/>
              <a:t>“In </a:t>
            </a:r>
            <a:r>
              <a:rPr lang="en-ID" i="1" dirty="0">
                <a:hlinkClick r:id="rId2" tooltip="Software engineering"/>
              </a:rPr>
              <a:t>software engineering</a:t>
            </a:r>
            <a:r>
              <a:rPr lang="en-ID" i="1" dirty="0"/>
              <a:t>, </a:t>
            </a:r>
            <a:r>
              <a:rPr lang="en-ID" b="1" i="1" dirty="0"/>
              <a:t>dependency injection</a:t>
            </a:r>
            <a:r>
              <a:rPr lang="en-ID" i="1" dirty="0"/>
              <a:t> is a technique whereby one object (or static method) supplies the dependencies of another object. A dependency is an object that can be used (a </a:t>
            </a:r>
            <a:r>
              <a:rPr lang="en-ID" i="1" dirty="0">
                <a:hlinkClick r:id="rId3" tooltip="Service (systems architecture)"/>
              </a:rPr>
              <a:t>service</a:t>
            </a:r>
            <a:r>
              <a:rPr lang="en-ID" i="1" dirty="0"/>
              <a:t>)”</a:t>
            </a:r>
          </a:p>
          <a:p>
            <a:pPr marL="0" indent="0">
              <a:buNone/>
            </a:pPr>
            <a:endParaRPr lang="en-ID" i="1" dirty="0"/>
          </a:p>
          <a:p>
            <a:pPr marL="0" indent="0">
              <a:buNone/>
            </a:pPr>
            <a:endParaRPr lang="en-ID" i="1" dirty="0"/>
          </a:p>
          <a:p>
            <a:pPr marL="0" indent="0">
              <a:buNone/>
            </a:pPr>
            <a:endParaRPr lang="en-ID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medium.freecodecamp.org</a:t>
            </a:r>
            <a:r>
              <a:rPr lang="en-US" sz="1200" dirty="0">
                <a:hlinkClick r:id="rId4"/>
              </a:rPr>
              <a:t>/a-quick-intro-to-dependency-injection-what-it-is-and-when-to-use-it-7578c84fa88f</a:t>
            </a:r>
            <a:endParaRPr lang="en-US" sz="1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BE46F7-301D-674B-8BC3-9A6714AB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55B7ED-D449-6946-B8B1-69BCF44D1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711" y="3456592"/>
            <a:ext cx="6802581" cy="22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091B-0049-2C4A-A9FC-13C6F91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What is Spring Boot?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238E-31F9-194A-A1CD-16A780E8E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Although Spring does simplify Java development process, it can give programmers an adversity while developing an application.</a:t>
            </a:r>
          </a:p>
          <a:p>
            <a:r>
              <a:rPr lang="en-US" dirty="0"/>
              <a:t>Boiler plate configuration</a:t>
            </a:r>
          </a:p>
          <a:p>
            <a:pPr lvl="1"/>
            <a:r>
              <a:rPr lang="en-US" dirty="0"/>
              <a:t>Programmer writes a lot of codes (configurations) to do minimal task</a:t>
            </a:r>
          </a:p>
          <a:p>
            <a:r>
              <a:rPr lang="en-US" dirty="0"/>
              <a:t>Takes time to have Spring application up and running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Spring Boot offers the solution for those problems. Spring Boot is a suite of pre-configured framework and technologies and it is a shortest way to have Spring application up and running.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=LLfZ2g2JaIc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9538A-5DB3-B84A-B5BA-F17B1A2D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4C140-DA16-6543-9D40-CC0CDF62A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969</Words>
  <Application>Microsoft Macintosh PowerPoint</Application>
  <PresentationFormat>Widescreen</PresentationFormat>
  <Paragraphs>149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Spring Framework  Fast Track 2019</vt:lpstr>
      <vt:lpstr>Profile</vt:lpstr>
      <vt:lpstr>Agenda Day 1 (March 9, 2019)</vt:lpstr>
      <vt:lpstr>Agenda Day 2 (March 16, 2019)</vt:lpstr>
      <vt:lpstr>What is Spring?</vt:lpstr>
      <vt:lpstr>Spring is Non-Invasive</vt:lpstr>
      <vt:lpstr>Benefit of Using Spring</vt:lpstr>
      <vt:lpstr>Dependency Injection (DI)</vt:lpstr>
      <vt:lpstr>What is Spring Boot?</vt:lpstr>
      <vt:lpstr>Hand-On Prerequisites Setup</vt:lpstr>
      <vt:lpstr>Spring Boot Hands-On</vt:lpstr>
      <vt:lpstr>Maven Common Project Structure</vt:lpstr>
      <vt:lpstr>Spring Boot’s pom.xml</vt:lpstr>
      <vt:lpstr>Spring Boot Starter</vt:lpstr>
      <vt:lpstr>Maven Hands-On</vt:lpstr>
      <vt:lpstr>Apache Maven</vt:lpstr>
      <vt:lpstr>Spring Web MVC Hand-On</vt:lpstr>
      <vt:lpstr>Spring MVC (Model-View-Controller)</vt:lpstr>
      <vt:lpstr>Spring Data Hand-On</vt:lpstr>
      <vt:lpstr>Spring Web Service REST Producer Hand-On</vt:lpstr>
      <vt:lpstr>Spring Web Service SOAP Producer Hand-On</vt:lpstr>
      <vt:lpstr>Spring Web Service REST Consumer Hand-On</vt:lpstr>
      <vt:lpstr>Spring Web Service SOAP Consumer Hand-On</vt:lpstr>
      <vt:lpstr>Spring JMS Publisher &amp; Subscriber Hand-On</vt:lpstr>
      <vt:lpstr>Lab – Use Case 1</vt:lpstr>
      <vt:lpstr>Lab – Use Case 2</vt:lpstr>
      <vt:lpstr>Recap &amp; Closing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Framework  Fast Track 2019</dc:title>
  <dc:creator>John</dc:creator>
  <cp:lastModifiedBy>Microsoft Office User</cp:lastModifiedBy>
  <cp:revision>23</cp:revision>
  <dcterms:created xsi:type="dcterms:W3CDTF">2019-03-08T17:45:32Z</dcterms:created>
  <dcterms:modified xsi:type="dcterms:W3CDTF">2019-03-09T00:44:58Z</dcterms:modified>
</cp:coreProperties>
</file>